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57" r:id="rId3"/>
    <p:sldId id="353" r:id="rId4"/>
    <p:sldId id="260" r:id="rId5"/>
    <p:sldId id="348" r:id="rId6"/>
    <p:sldId id="262" r:id="rId7"/>
    <p:sldId id="349" r:id="rId8"/>
    <p:sldId id="355" r:id="rId9"/>
    <p:sldId id="263" r:id="rId10"/>
    <p:sldId id="350" r:id="rId11"/>
    <p:sldId id="354" r:id="rId12"/>
    <p:sldId id="279" r:id="rId13"/>
    <p:sldId id="280" r:id="rId14"/>
    <p:sldId id="352" r:id="rId15"/>
    <p:sldId id="341" r:id="rId16"/>
    <p:sldId id="268" r:id="rId17"/>
    <p:sldId id="269" r:id="rId18"/>
    <p:sldId id="271" r:id="rId19"/>
    <p:sldId id="270" r:id="rId20"/>
    <p:sldId id="274" r:id="rId21"/>
    <p:sldId id="276" r:id="rId22"/>
    <p:sldId id="278" r:id="rId23"/>
    <p:sldId id="273" r:id="rId24"/>
    <p:sldId id="342" r:id="rId25"/>
    <p:sldId id="277" r:id="rId26"/>
    <p:sldId id="343" r:id="rId27"/>
    <p:sldId id="288" r:id="rId28"/>
    <p:sldId id="316" r:id="rId29"/>
    <p:sldId id="335" r:id="rId30"/>
    <p:sldId id="287" r:id="rId31"/>
    <p:sldId id="344" r:id="rId32"/>
    <p:sldId id="338" r:id="rId33"/>
    <p:sldId id="351" r:id="rId34"/>
    <p:sldId id="345" r:id="rId35"/>
    <p:sldId id="346" r:id="rId36"/>
    <p:sldId id="347" r:id="rId37"/>
    <p:sldId id="340" r:id="rId38"/>
    <p:sldId id="259" r:id="rId39"/>
    <p:sldId id="261" r:id="rId40"/>
  </p:sldIdLst>
  <p:sldSz cx="12192000" cy="685800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C"/>
    <a:srgbClr val="FE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5" d="100"/>
          <a:sy n="65" d="100"/>
        </p:scale>
        <p:origin x="71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b2125e87baa23418/My%20Stuff/Final_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[Final_Results.xlsx]Results!$AC$36</c:f>
              <c:strCache>
                <c:ptCount val="1"/>
                <c:pt idx="0">
                  <c:v>Before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elete val="1"/>
          </c:dLbls>
          <c:cat>
            <c:strRef>
              <c:f>[Final_Results.xlsx]Results!$AD$35:$AH$35</c:f>
              <c:strCache>
                <c:ptCount val="5"/>
                <c:pt idx="0">
                  <c:v>Precision</c:v>
                </c:pt>
                <c:pt idx="1">
                  <c:v>Recall</c:v>
                </c:pt>
                <c:pt idx="2">
                  <c:v>F1-Score</c:v>
                </c:pt>
                <c:pt idx="3">
                  <c:v>AUPRC</c:v>
                </c:pt>
                <c:pt idx="4">
                  <c:v>AUC</c:v>
                </c:pt>
              </c:strCache>
            </c:strRef>
          </c:cat>
          <c:val>
            <c:numRef>
              <c:f>[Final_Results.xlsx]Results!$AD$36:$AH$36</c:f>
              <c:numCache>
                <c:formatCode>0.0%</c:formatCode>
                <c:ptCount val="5"/>
                <c:pt idx="0">
                  <c:v>0.72967999999999977</c:v>
                </c:pt>
                <c:pt idx="1">
                  <c:v>0.61681999999999981</c:v>
                </c:pt>
                <c:pt idx="2">
                  <c:v>0.66616535457747061</c:v>
                </c:pt>
                <c:pt idx="3">
                  <c:v>0.71869999999999945</c:v>
                </c:pt>
                <c:pt idx="4">
                  <c:v>0.76661999999999986</c:v>
                </c:pt>
              </c:numCache>
            </c:numRef>
          </c:val>
          <c:extLst>
            <c:ext xmlns:c16="http://schemas.microsoft.com/office/drawing/2014/chart" uri="{C3380CC4-5D6E-409C-BE32-E72D297353CC}">
              <c16:uniqueId val="{00000000-2B0A-4AB2-A15B-C9337FB26212}"/>
            </c:ext>
          </c:extLst>
        </c:ser>
        <c:ser>
          <c:idx val="1"/>
          <c:order val="1"/>
          <c:tx>
            <c:strRef>
              <c:f>[Final_Results.xlsx]Results!$AC$37</c:f>
              <c:strCache>
                <c:ptCount val="1"/>
                <c:pt idx="0">
                  <c:v>After SMOTE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elete val="1"/>
          </c:dLbls>
          <c:cat>
            <c:strRef>
              <c:f>[Final_Results.xlsx]Results!$AD$35:$AH$35</c:f>
              <c:strCache>
                <c:ptCount val="5"/>
                <c:pt idx="0">
                  <c:v>Precision</c:v>
                </c:pt>
                <c:pt idx="1">
                  <c:v>Recall</c:v>
                </c:pt>
                <c:pt idx="2">
                  <c:v>F1-Score</c:v>
                </c:pt>
                <c:pt idx="3">
                  <c:v>AUPRC</c:v>
                </c:pt>
                <c:pt idx="4">
                  <c:v>AUC</c:v>
                </c:pt>
              </c:strCache>
            </c:strRef>
          </c:cat>
          <c:val>
            <c:numRef>
              <c:f>[Final_Results.xlsx]Results!$AD$37:$AH$37</c:f>
              <c:numCache>
                <c:formatCode>0.0%</c:formatCode>
                <c:ptCount val="5"/>
                <c:pt idx="0">
                  <c:v>0.52015999999999996</c:v>
                </c:pt>
                <c:pt idx="1">
                  <c:v>0.80791999999999986</c:v>
                </c:pt>
                <c:pt idx="2">
                  <c:v>0.57437849026833088</c:v>
                </c:pt>
                <c:pt idx="3">
                  <c:v>0.69012000000000007</c:v>
                </c:pt>
                <c:pt idx="4">
                  <c:v>0.81645999999999996</c:v>
                </c:pt>
              </c:numCache>
            </c:numRef>
          </c:val>
          <c:extLst>
            <c:ext xmlns:c16="http://schemas.microsoft.com/office/drawing/2014/chart" uri="{C3380CC4-5D6E-409C-BE32-E72D297353CC}">
              <c16:uniqueId val="{00000001-2B0A-4AB2-A15B-C9337FB26212}"/>
            </c:ext>
          </c:extLst>
        </c:ser>
        <c:ser>
          <c:idx val="4"/>
          <c:order val="4"/>
          <c:tx>
            <c:strRef>
              <c:f>[Final_Results.xlsx]Results!$AC$40</c:f>
              <c:strCache>
                <c:ptCount val="1"/>
                <c:pt idx="0">
                  <c:v>After GAN</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delete val="1"/>
          </c:dLbls>
          <c:cat>
            <c:strRef>
              <c:f>[Final_Results.xlsx]Results!$AD$35:$AH$35</c:f>
              <c:strCache>
                <c:ptCount val="5"/>
                <c:pt idx="0">
                  <c:v>Precision</c:v>
                </c:pt>
                <c:pt idx="1">
                  <c:v>Recall</c:v>
                </c:pt>
                <c:pt idx="2">
                  <c:v>F1-Score</c:v>
                </c:pt>
                <c:pt idx="3">
                  <c:v>AUPRC</c:v>
                </c:pt>
                <c:pt idx="4">
                  <c:v>AUC</c:v>
                </c:pt>
              </c:strCache>
            </c:strRef>
          </c:cat>
          <c:val>
            <c:numRef>
              <c:f>[Final_Results.xlsx]Results!$AD$40:$AH$40</c:f>
              <c:numCache>
                <c:formatCode>0.0%</c:formatCode>
                <c:ptCount val="5"/>
                <c:pt idx="0">
                  <c:v>0.71540000000000004</c:v>
                </c:pt>
                <c:pt idx="1">
                  <c:v>0.78395999999999999</c:v>
                </c:pt>
                <c:pt idx="2">
                  <c:v>0.73369093650444306</c:v>
                </c:pt>
                <c:pt idx="3">
                  <c:v>0.77707999999999999</c:v>
                </c:pt>
                <c:pt idx="4">
                  <c:v>0.81879999999999975</c:v>
                </c:pt>
              </c:numCache>
            </c:numRef>
          </c:val>
          <c:extLst>
            <c:ext xmlns:c16="http://schemas.microsoft.com/office/drawing/2014/chart" uri="{C3380CC4-5D6E-409C-BE32-E72D297353CC}">
              <c16:uniqueId val="{00000002-2B0A-4AB2-A15B-C9337FB26212}"/>
            </c:ext>
          </c:extLst>
        </c:ser>
        <c:dLbls>
          <c:dLblPos val="inEnd"/>
          <c:showLegendKey val="0"/>
          <c:showVal val="1"/>
          <c:showCatName val="0"/>
          <c:showSerName val="0"/>
          <c:showPercent val="0"/>
          <c:showBubbleSize val="0"/>
        </c:dLbls>
        <c:gapWidth val="100"/>
        <c:overlap val="-24"/>
        <c:axId val="664614760"/>
        <c:axId val="664611808"/>
        <c:extLst>
          <c:ext xmlns:c15="http://schemas.microsoft.com/office/drawing/2012/chart" uri="{02D57815-91ED-43cb-92C2-25804820EDAC}">
            <c15:filteredBarSeries>
              <c15:ser>
                <c:idx val="2"/>
                <c:order val="2"/>
                <c:tx>
                  <c:strRef>
                    <c:extLst>
                      <c:ext uri="{02D57815-91ED-43cb-92C2-25804820EDAC}">
                        <c15:formulaRef>
                          <c15:sqref>[Final_Results.xlsx]Results!$AC$38</c15:sqref>
                        </c15:formulaRef>
                      </c:ext>
                    </c:extLst>
                    <c:strCache>
                      <c:ptCount val="1"/>
                      <c:pt idx="0">
                        <c:v>PDFOS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strRef>
                    <c:extLst>
                      <c:ext uri="{02D57815-91ED-43cb-92C2-25804820EDAC}">
                        <c15:formulaRef>
                          <c15:sqref>[Final_Results.xlsx]Results!$AD$35:$AH$35</c15:sqref>
                        </c15:formulaRef>
                      </c:ext>
                    </c:extLst>
                    <c:strCache>
                      <c:ptCount val="5"/>
                      <c:pt idx="0">
                        <c:v>Precision</c:v>
                      </c:pt>
                      <c:pt idx="1">
                        <c:v>Recall</c:v>
                      </c:pt>
                      <c:pt idx="2">
                        <c:v>F1-Score</c:v>
                      </c:pt>
                      <c:pt idx="3">
                        <c:v>AUPRC</c:v>
                      </c:pt>
                      <c:pt idx="4">
                        <c:v>AUC</c:v>
                      </c:pt>
                    </c:strCache>
                  </c:strRef>
                </c:cat>
                <c:val>
                  <c:numRef>
                    <c:extLst>
                      <c:ext uri="{02D57815-91ED-43cb-92C2-25804820EDAC}">
                        <c15:formulaRef>
                          <c15:sqref>[Final_Results.xlsx]Results!$AD$38:$AH$38</c15:sqref>
                        </c15:formulaRef>
                      </c:ext>
                    </c:extLst>
                    <c:numCache>
                      <c:formatCode>0.0%</c:formatCode>
                      <c:ptCount val="5"/>
                      <c:pt idx="0">
                        <c:v>0.52563999999999977</c:v>
                      </c:pt>
                      <c:pt idx="1">
                        <c:v>0.78197999999999979</c:v>
                      </c:pt>
                      <c:pt idx="2">
                        <c:v>0.564275932934032</c:v>
                      </c:pt>
                      <c:pt idx="3">
                        <c:v>0.68391999999999997</c:v>
                      </c:pt>
                      <c:pt idx="4">
                        <c:v>0.80729999999999991</c:v>
                      </c:pt>
                    </c:numCache>
                  </c:numRef>
                </c:val>
                <c:extLst>
                  <c:ext xmlns:c16="http://schemas.microsoft.com/office/drawing/2014/chart" uri="{C3380CC4-5D6E-409C-BE32-E72D297353CC}">
                    <c16:uniqueId val="{00000003-2B0A-4AB2-A15B-C9337FB26212}"/>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[Final_Results.xlsx]Results!$AC$39</c15:sqref>
                        </c15:formulaRef>
                      </c:ext>
                    </c:extLst>
                    <c:strCache>
                      <c:ptCount val="1"/>
                      <c:pt idx="0">
                        <c:v>RWO</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[Final_Results.xlsx]Results!$AD$35:$AH$35</c15:sqref>
                        </c15:formulaRef>
                      </c:ext>
                    </c:extLst>
                    <c:strCache>
                      <c:ptCount val="5"/>
                      <c:pt idx="0">
                        <c:v>Precision</c:v>
                      </c:pt>
                      <c:pt idx="1">
                        <c:v>Recall</c:v>
                      </c:pt>
                      <c:pt idx="2">
                        <c:v>F1-Score</c:v>
                      </c:pt>
                      <c:pt idx="3">
                        <c:v>AUPRC</c:v>
                      </c:pt>
                      <c:pt idx="4">
                        <c:v>AUC</c:v>
                      </c:pt>
                    </c:strCache>
                  </c:strRef>
                </c:cat>
                <c:val>
                  <c:numRef>
                    <c:extLst xmlns:c15="http://schemas.microsoft.com/office/drawing/2012/chart">
                      <c:ext xmlns:c15="http://schemas.microsoft.com/office/drawing/2012/chart" uri="{02D57815-91ED-43cb-92C2-25804820EDAC}">
                        <c15:formulaRef>
                          <c15:sqref>[Final_Results.xlsx]Results!$AD$39:$AH$39</c15:sqref>
                        </c15:formulaRef>
                      </c:ext>
                    </c:extLst>
                    <c:numCache>
                      <c:formatCode>0.0%</c:formatCode>
                      <c:ptCount val="5"/>
                      <c:pt idx="0">
                        <c:v>0.51837999999999984</c:v>
                      </c:pt>
                      <c:pt idx="1">
                        <c:v>0.82543999999999984</c:v>
                      </c:pt>
                      <c:pt idx="2">
                        <c:v>0.57852766131126965</c:v>
                      </c:pt>
                      <c:pt idx="3">
                        <c:v>0.69561999999999968</c:v>
                      </c:pt>
                      <c:pt idx="4">
                        <c:v>0.81831999999999994</c:v>
                      </c:pt>
                    </c:numCache>
                  </c:numRef>
                </c:val>
                <c:extLst xmlns:c15="http://schemas.microsoft.com/office/drawing/2012/chart">
                  <c:ext xmlns:c16="http://schemas.microsoft.com/office/drawing/2014/chart" uri="{C3380CC4-5D6E-409C-BE32-E72D297353CC}">
                    <c16:uniqueId val="{00000004-2B0A-4AB2-A15B-C9337FB26212}"/>
                  </c:ext>
                </c:extLst>
              </c15:ser>
            </c15:filteredBarSeries>
          </c:ext>
        </c:extLst>
      </c:barChart>
      <c:catAx>
        <c:axId val="664614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64611808"/>
        <c:crosses val="autoZero"/>
        <c:auto val="1"/>
        <c:lblAlgn val="ctr"/>
        <c:lblOffset val="100"/>
        <c:noMultiLvlLbl val="0"/>
      </c:catAx>
      <c:valAx>
        <c:axId val="664611808"/>
        <c:scaling>
          <c:orientation val="minMax"/>
          <c:min val="0.4"/>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Average Score</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64614760"/>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5.svg"/></Relationships>
</file>

<file path=ppt/diagrams/_rels/data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3.svg"/><Relationship Id="rId4" Type="http://schemas.openxmlformats.org/officeDocument/2006/relationships/image" Target="../media/image22.svg"/><Relationship Id="rId9" Type="http://schemas.openxmlformats.org/officeDocument/2006/relationships/image" Target="../media/image42.png"/></Relationships>
</file>

<file path=ppt/diagrams/_rels/data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5.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3.svg"/><Relationship Id="rId4" Type="http://schemas.openxmlformats.org/officeDocument/2006/relationships/image" Target="../media/image22.svg"/><Relationship Id="rId9" Type="http://schemas.openxmlformats.org/officeDocument/2006/relationships/image" Target="../media/image42.png"/></Relationships>
</file>

<file path=ppt/diagrams/_rels/drawing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FE2910-4D9C-4BEE-939F-1E590DABC315}"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en-US"/>
        </a:p>
      </dgm:t>
    </dgm:pt>
    <dgm:pt modelId="{86D061C9-9711-4DC1-904D-120B1DD26B16}">
      <dgm:prSet custT="1"/>
      <dgm:spPr/>
      <dgm:t>
        <a:bodyPr/>
        <a:lstStyle/>
        <a:p>
          <a:r>
            <a:rPr lang="en-ZA" sz="1400" dirty="0">
              <a:latin typeface="Century Gothic" panose="020B0502020202020204" pitchFamily="34" charset="0"/>
            </a:rPr>
            <a:t>Overview of generative models </a:t>
          </a:r>
          <a:endParaRPr lang="en-US" sz="1400" dirty="0">
            <a:latin typeface="Century Gothic" panose="020B0502020202020204" pitchFamily="34" charset="0"/>
          </a:endParaRPr>
        </a:p>
      </dgm:t>
    </dgm:pt>
    <dgm:pt modelId="{1A031D7A-33C4-4F5B-90C2-7CF606D4F66E}" type="parTrans" cxnId="{D88902C2-2CCF-4EA9-9568-EA0FD3946065}">
      <dgm:prSet/>
      <dgm:spPr/>
      <dgm:t>
        <a:bodyPr/>
        <a:lstStyle/>
        <a:p>
          <a:endParaRPr lang="en-US"/>
        </a:p>
      </dgm:t>
    </dgm:pt>
    <dgm:pt modelId="{5D6B3935-2E4F-4D91-91FF-A04ECC4F5B45}" type="sibTrans" cxnId="{D88902C2-2CCF-4EA9-9568-EA0FD3946065}">
      <dgm:prSet/>
      <dgm:spPr/>
      <dgm:t>
        <a:bodyPr/>
        <a:lstStyle/>
        <a:p>
          <a:endParaRPr lang="en-US"/>
        </a:p>
      </dgm:t>
    </dgm:pt>
    <dgm:pt modelId="{FD34756A-E678-47D4-BE58-16A7246BA495}">
      <dgm:prSet custT="1"/>
      <dgm:spPr/>
      <dgm:t>
        <a:bodyPr/>
        <a:lstStyle/>
        <a:p>
          <a:r>
            <a:rPr lang="en-US" sz="1400" b="1" dirty="0">
              <a:latin typeface="Century Gothic" panose="020B0502020202020204" pitchFamily="34" charset="0"/>
            </a:rPr>
            <a:t>Explicit models</a:t>
          </a:r>
        </a:p>
      </dgm:t>
    </dgm:pt>
    <dgm:pt modelId="{62DA08FD-0C86-4914-8D1E-AFE09A85814E}" type="parTrans" cxnId="{EC28F28F-CC66-474F-A103-23A5CA845268}">
      <dgm:prSet/>
      <dgm:spPr/>
      <dgm:t>
        <a:bodyPr/>
        <a:lstStyle/>
        <a:p>
          <a:endParaRPr lang="en-US"/>
        </a:p>
      </dgm:t>
    </dgm:pt>
    <dgm:pt modelId="{B1E5E2E0-299C-4B70-810C-4024F6E233FE}" type="sibTrans" cxnId="{EC28F28F-CC66-474F-A103-23A5CA845268}">
      <dgm:prSet/>
      <dgm:spPr/>
      <dgm:t>
        <a:bodyPr/>
        <a:lstStyle/>
        <a:p>
          <a:endParaRPr lang="en-US"/>
        </a:p>
      </dgm:t>
    </dgm:pt>
    <dgm:pt modelId="{CADC1668-79D7-4325-A67D-3CCFAD1EAE48}">
      <dgm:prSet custT="1"/>
      <dgm:spPr/>
      <dgm:t>
        <a:bodyPr/>
        <a:lstStyle/>
        <a:p>
          <a:r>
            <a:rPr lang="en-US" sz="1400" dirty="0">
              <a:latin typeface="Century Gothic" panose="020B0502020202020204" pitchFamily="34" charset="0"/>
            </a:rPr>
            <a:t>Generative Adversarial Networks</a:t>
          </a:r>
        </a:p>
      </dgm:t>
    </dgm:pt>
    <dgm:pt modelId="{8B90A2A8-2165-4500-9BA9-09923529E1C2}" type="parTrans" cxnId="{57B31BF0-76D6-4041-B410-D1C8580C6B69}">
      <dgm:prSet/>
      <dgm:spPr/>
      <dgm:t>
        <a:bodyPr/>
        <a:lstStyle/>
        <a:p>
          <a:endParaRPr lang="en-US"/>
        </a:p>
      </dgm:t>
    </dgm:pt>
    <dgm:pt modelId="{66FDD43C-855C-4F19-8680-71B87D2124A9}" type="sibTrans" cxnId="{57B31BF0-76D6-4041-B410-D1C8580C6B69}">
      <dgm:prSet/>
      <dgm:spPr/>
      <dgm:t>
        <a:bodyPr/>
        <a:lstStyle/>
        <a:p>
          <a:endParaRPr lang="en-US"/>
        </a:p>
      </dgm:t>
    </dgm:pt>
    <dgm:pt modelId="{DB85537C-4C9A-4E5D-B45C-D69127C61FDC}">
      <dgm:prSet custT="1"/>
      <dgm:spPr/>
      <dgm:t>
        <a:bodyPr/>
        <a:lstStyle/>
        <a:p>
          <a:r>
            <a:rPr lang="en-US" sz="1400" dirty="0">
              <a:latin typeface="Century Gothic" panose="020B0502020202020204" pitchFamily="34" charset="0"/>
            </a:rPr>
            <a:t>Applications of GANs</a:t>
          </a:r>
        </a:p>
      </dgm:t>
    </dgm:pt>
    <dgm:pt modelId="{D76EF5FF-7147-4B7A-932E-C9E766CFA42D}" type="parTrans" cxnId="{9A7885FE-B8A7-420F-90DC-227747CFF7B8}">
      <dgm:prSet/>
      <dgm:spPr/>
      <dgm:t>
        <a:bodyPr/>
        <a:lstStyle/>
        <a:p>
          <a:endParaRPr lang="en-US"/>
        </a:p>
      </dgm:t>
    </dgm:pt>
    <dgm:pt modelId="{37218E7A-13FD-4383-9EA8-8259892544D5}" type="sibTrans" cxnId="{9A7885FE-B8A7-420F-90DC-227747CFF7B8}">
      <dgm:prSet/>
      <dgm:spPr/>
      <dgm:t>
        <a:bodyPr/>
        <a:lstStyle/>
        <a:p>
          <a:endParaRPr lang="en-US"/>
        </a:p>
      </dgm:t>
    </dgm:pt>
    <dgm:pt modelId="{33986773-0921-4FEC-891F-540AA1ADA90A}">
      <dgm:prSet custT="1"/>
      <dgm:spPr/>
      <dgm:t>
        <a:bodyPr/>
        <a:lstStyle/>
        <a:p>
          <a:r>
            <a:rPr lang="en-US" sz="1400" dirty="0">
              <a:latin typeface="Century Gothic" panose="020B0502020202020204" pitchFamily="34" charset="0"/>
            </a:rPr>
            <a:t>Computer Vision</a:t>
          </a:r>
        </a:p>
      </dgm:t>
    </dgm:pt>
    <dgm:pt modelId="{3F86F67A-FB5D-4C2C-AEFF-0AA4A3C05D98}" type="parTrans" cxnId="{56660233-8734-47B5-B1D7-0170F2137B74}">
      <dgm:prSet/>
      <dgm:spPr/>
      <dgm:t>
        <a:bodyPr/>
        <a:lstStyle/>
        <a:p>
          <a:endParaRPr lang="en-US"/>
        </a:p>
      </dgm:t>
    </dgm:pt>
    <dgm:pt modelId="{37FD2F93-739E-474D-9C31-C112B39F1A69}" type="sibTrans" cxnId="{56660233-8734-47B5-B1D7-0170F2137B74}">
      <dgm:prSet/>
      <dgm:spPr/>
      <dgm:t>
        <a:bodyPr/>
        <a:lstStyle/>
        <a:p>
          <a:endParaRPr lang="en-US"/>
        </a:p>
      </dgm:t>
    </dgm:pt>
    <dgm:pt modelId="{9F35819A-EDC9-4ECF-91A9-8CDE2C7F450C}">
      <dgm:prSet custT="1"/>
      <dgm:spPr/>
      <dgm:t>
        <a:bodyPr/>
        <a:lstStyle/>
        <a:p>
          <a:r>
            <a:rPr lang="en-US" sz="1400" dirty="0">
              <a:latin typeface="Century Gothic" panose="020B0502020202020204" pitchFamily="34" charset="0"/>
            </a:rPr>
            <a:t>Example GAN Application on Fraud data</a:t>
          </a:r>
        </a:p>
      </dgm:t>
    </dgm:pt>
    <dgm:pt modelId="{F023A952-803A-4FD7-84C1-01130D746940}" type="parTrans" cxnId="{5164160F-BFD0-42BD-82A8-AD3D16D5F50A}">
      <dgm:prSet/>
      <dgm:spPr/>
      <dgm:t>
        <a:bodyPr/>
        <a:lstStyle/>
        <a:p>
          <a:endParaRPr lang="en-US"/>
        </a:p>
      </dgm:t>
    </dgm:pt>
    <dgm:pt modelId="{31DE3806-E012-4E8A-A32C-D8343F4A0DC2}" type="sibTrans" cxnId="{5164160F-BFD0-42BD-82A8-AD3D16D5F50A}">
      <dgm:prSet/>
      <dgm:spPr/>
      <dgm:t>
        <a:bodyPr/>
        <a:lstStyle/>
        <a:p>
          <a:endParaRPr lang="en-US"/>
        </a:p>
      </dgm:t>
    </dgm:pt>
    <dgm:pt modelId="{1E0FA76A-0608-4AE4-AEC0-FC67609CEE31}">
      <dgm:prSet custT="1"/>
      <dgm:spPr/>
      <dgm:t>
        <a:bodyPr/>
        <a:lstStyle/>
        <a:p>
          <a:r>
            <a:rPr lang="en-US" sz="1400" dirty="0">
              <a:latin typeface="Century Gothic" panose="020B0502020202020204" pitchFamily="34" charset="0"/>
            </a:rPr>
            <a:t>Theory</a:t>
          </a:r>
        </a:p>
      </dgm:t>
    </dgm:pt>
    <dgm:pt modelId="{77290736-CA85-467F-90BD-5A389CEDD6EC}" type="parTrans" cxnId="{591BF373-4D10-4867-A53E-B8350311960D}">
      <dgm:prSet/>
      <dgm:spPr/>
      <dgm:t>
        <a:bodyPr/>
        <a:lstStyle/>
        <a:p>
          <a:endParaRPr lang="en-ZA"/>
        </a:p>
      </dgm:t>
    </dgm:pt>
    <dgm:pt modelId="{9F9572D9-B415-40D9-ADA4-B43B0C75A98E}" type="sibTrans" cxnId="{591BF373-4D10-4867-A53E-B8350311960D}">
      <dgm:prSet/>
      <dgm:spPr/>
      <dgm:t>
        <a:bodyPr/>
        <a:lstStyle/>
        <a:p>
          <a:endParaRPr lang="en-ZA"/>
        </a:p>
      </dgm:t>
    </dgm:pt>
    <dgm:pt modelId="{D548AF18-4A64-4A87-B95B-A80387DBD3D2}">
      <dgm:prSet custT="1"/>
      <dgm:spPr/>
      <dgm:t>
        <a:bodyPr/>
        <a:lstStyle/>
        <a:p>
          <a:r>
            <a:rPr lang="en-US" sz="1400" dirty="0">
              <a:latin typeface="Century Gothic" panose="020B0502020202020204" pitchFamily="34" charset="0"/>
            </a:rPr>
            <a:t>Predictive modelling in Python</a:t>
          </a:r>
        </a:p>
      </dgm:t>
    </dgm:pt>
    <dgm:pt modelId="{BCAD110B-1C59-45A9-92DF-80EBF76F66D4}" type="parTrans" cxnId="{E44412A6-7A45-48BD-8A3B-8D7396D1D833}">
      <dgm:prSet/>
      <dgm:spPr/>
      <dgm:t>
        <a:bodyPr/>
        <a:lstStyle/>
        <a:p>
          <a:endParaRPr lang="en-ZA"/>
        </a:p>
      </dgm:t>
    </dgm:pt>
    <dgm:pt modelId="{C373CADF-C364-4B2A-9E6B-50B8464111F0}" type="sibTrans" cxnId="{E44412A6-7A45-48BD-8A3B-8D7396D1D833}">
      <dgm:prSet/>
      <dgm:spPr/>
      <dgm:t>
        <a:bodyPr/>
        <a:lstStyle/>
        <a:p>
          <a:endParaRPr lang="en-ZA"/>
        </a:p>
      </dgm:t>
    </dgm:pt>
    <dgm:pt modelId="{D935CB12-1B98-4C02-B52C-A7C06D8E6C13}">
      <dgm:prSet custT="1"/>
      <dgm:spPr/>
      <dgm:t>
        <a:bodyPr/>
        <a:lstStyle/>
        <a:p>
          <a:r>
            <a:rPr lang="en-US" sz="1400" dirty="0">
              <a:latin typeface="Century Gothic" panose="020B0502020202020204" pitchFamily="34" charset="0"/>
            </a:rPr>
            <a:t>GAN variants</a:t>
          </a:r>
        </a:p>
      </dgm:t>
    </dgm:pt>
    <dgm:pt modelId="{0E0EE713-07B8-4458-A472-9094C81733BB}" type="parTrans" cxnId="{24B17F19-EE68-411B-8BA6-ABD12F182548}">
      <dgm:prSet/>
      <dgm:spPr/>
      <dgm:t>
        <a:bodyPr/>
        <a:lstStyle/>
        <a:p>
          <a:endParaRPr lang="en-ZA"/>
        </a:p>
      </dgm:t>
    </dgm:pt>
    <dgm:pt modelId="{E6C6E94E-96DF-4E00-A7FD-9338BBEE17A3}" type="sibTrans" cxnId="{24B17F19-EE68-411B-8BA6-ABD12F182548}">
      <dgm:prSet/>
      <dgm:spPr/>
      <dgm:t>
        <a:bodyPr/>
        <a:lstStyle/>
        <a:p>
          <a:endParaRPr lang="en-ZA"/>
        </a:p>
      </dgm:t>
    </dgm:pt>
    <dgm:pt modelId="{0EFBE784-60B5-44B6-912C-AAF50948FDF3}">
      <dgm:prSet custT="1"/>
      <dgm:spPr/>
      <dgm:t>
        <a:bodyPr/>
        <a:lstStyle/>
        <a:p>
          <a:r>
            <a:rPr lang="en-US" sz="1400" dirty="0">
              <a:latin typeface="Century Gothic" panose="020B0502020202020204" pitchFamily="34" charset="0"/>
            </a:rPr>
            <a:t>Challenges</a:t>
          </a:r>
        </a:p>
      </dgm:t>
    </dgm:pt>
    <dgm:pt modelId="{EA336EC6-989F-4DA1-BC19-B6F0C5D4A9BB}" type="parTrans" cxnId="{F03748B4-F01F-403F-B931-5573AE08E110}">
      <dgm:prSet/>
      <dgm:spPr/>
      <dgm:t>
        <a:bodyPr/>
        <a:lstStyle/>
        <a:p>
          <a:endParaRPr lang="en-ZA"/>
        </a:p>
      </dgm:t>
    </dgm:pt>
    <dgm:pt modelId="{4B875547-AD20-4879-8831-C59D61C1B3B5}" type="sibTrans" cxnId="{F03748B4-F01F-403F-B931-5573AE08E110}">
      <dgm:prSet/>
      <dgm:spPr/>
      <dgm:t>
        <a:bodyPr/>
        <a:lstStyle/>
        <a:p>
          <a:endParaRPr lang="en-ZA"/>
        </a:p>
      </dgm:t>
    </dgm:pt>
    <dgm:pt modelId="{2FAEB571-0EA4-48FA-B3E4-E86AA1759814}">
      <dgm:prSet custT="1"/>
      <dgm:spPr/>
      <dgm:t>
        <a:bodyPr/>
        <a:lstStyle/>
        <a:p>
          <a:r>
            <a:rPr lang="en-US" sz="1400" dirty="0">
              <a:latin typeface="Century Gothic" panose="020B0502020202020204" pitchFamily="34" charset="0"/>
            </a:rPr>
            <a:t>Open challenges</a:t>
          </a:r>
        </a:p>
      </dgm:t>
    </dgm:pt>
    <dgm:pt modelId="{1F408DE9-4E74-42C9-BDC2-4BA9A72589A5}" type="parTrans" cxnId="{57538375-3F79-45B9-B066-C78DD328FE02}">
      <dgm:prSet/>
      <dgm:spPr/>
      <dgm:t>
        <a:bodyPr/>
        <a:lstStyle/>
        <a:p>
          <a:endParaRPr lang="en-ZA"/>
        </a:p>
      </dgm:t>
    </dgm:pt>
    <dgm:pt modelId="{8F75E86F-C54B-4FF1-9FA6-523F0EE2CE7E}" type="sibTrans" cxnId="{57538375-3F79-45B9-B066-C78DD328FE02}">
      <dgm:prSet/>
      <dgm:spPr/>
      <dgm:t>
        <a:bodyPr/>
        <a:lstStyle/>
        <a:p>
          <a:endParaRPr lang="en-ZA"/>
        </a:p>
      </dgm:t>
    </dgm:pt>
    <dgm:pt modelId="{C9B172DA-F15F-42AE-A519-603A581733E2}">
      <dgm:prSet phldrT="[Text]" custT="1"/>
      <dgm:spPr/>
      <dgm:t>
        <a:bodyPr/>
        <a:lstStyle/>
        <a:p>
          <a:r>
            <a:rPr lang="en-US" sz="1400" b="1" dirty="0">
              <a:latin typeface="Century Gothic" panose="020B0502020202020204" pitchFamily="34" charset="0"/>
            </a:rPr>
            <a:t>Implicit models</a:t>
          </a:r>
        </a:p>
      </dgm:t>
    </dgm:pt>
    <dgm:pt modelId="{260A9532-ECDD-4967-BF61-BD139D2380F2}" type="parTrans" cxnId="{1DA61306-C246-48C6-BB80-10E933D52BC9}">
      <dgm:prSet/>
      <dgm:spPr/>
      <dgm:t>
        <a:bodyPr/>
        <a:lstStyle/>
        <a:p>
          <a:endParaRPr lang="en-ZA"/>
        </a:p>
      </dgm:t>
    </dgm:pt>
    <dgm:pt modelId="{A8BE85BC-067F-4188-A884-11A61D4349C5}" type="sibTrans" cxnId="{1DA61306-C246-48C6-BB80-10E933D52BC9}">
      <dgm:prSet/>
      <dgm:spPr/>
      <dgm:t>
        <a:bodyPr/>
        <a:lstStyle/>
        <a:p>
          <a:endParaRPr lang="en-ZA"/>
        </a:p>
      </dgm:t>
    </dgm:pt>
    <dgm:pt modelId="{38DF2847-5F5C-43EC-AB89-63BF2BFE78B2}">
      <dgm:prSet phldrT="[Text]" custT="1"/>
      <dgm:spPr/>
      <dgm:t>
        <a:bodyPr/>
        <a:lstStyle/>
        <a:p>
          <a:r>
            <a:rPr lang="en-US" sz="1400" dirty="0">
              <a:latin typeface="Century Gothic" panose="020B0502020202020204" pitchFamily="34" charset="0"/>
            </a:rPr>
            <a:t>Semi-supervised learning</a:t>
          </a:r>
        </a:p>
      </dgm:t>
    </dgm:pt>
    <dgm:pt modelId="{40952F26-8DB1-4B87-BDF6-BBA401D06C6A}" type="parTrans" cxnId="{C22C5E95-2DC5-4400-A850-CD026D33482B}">
      <dgm:prSet/>
      <dgm:spPr/>
      <dgm:t>
        <a:bodyPr/>
        <a:lstStyle/>
        <a:p>
          <a:endParaRPr lang="en-ZA"/>
        </a:p>
      </dgm:t>
    </dgm:pt>
    <dgm:pt modelId="{6B703AB3-99E0-45D3-9E3B-FDFAB38DB439}" type="sibTrans" cxnId="{C22C5E95-2DC5-4400-A850-CD026D33482B}">
      <dgm:prSet/>
      <dgm:spPr/>
      <dgm:t>
        <a:bodyPr/>
        <a:lstStyle/>
        <a:p>
          <a:endParaRPr lang="en-ZA"/>
        </a:p>
      </dgm:t>
    </dgm:pt>
    <dgm:pt modelId="{D4F2F2D6-30FA-487E-9253-CD27BB95CD82}">
      <dgm:prSet phldrT="[Text]" custT="1"/>
      <dgm:spPr/>
      <dgm:t>
        <a:bodyPr/>
        <a:lstStyle/>
        <a:p>
          <a:r>
            <a:rPr lang="en-US" sz="1400" dirty="0">
              <a:latin typeface="Century Gothic" panose="020B0502020202020204" pitchFamily="34" charset="0"/>
            </a:rPr>
            <a:t>Data manipulation</a:t>
          </a:r>
        </a:p>
      </dgm:t>
    </dgm:pt>
    <dgm:pt modelId="{E438B353-68E2-4033-BF3C-EC21FD667E3B}" type="parTrans" cxnId="{52CD7A71-CA9F-432D-923C-AEE816F22BCC}">
      <dgm:prSet/>
      <dgm:spPr/>
      <dgm:t>
        <a:bodyPr/>
        <a:lstStyle/>
        <a:p>
          <a:endParaRPr lang="en-ZA"/>
        </a:p>
      </dgm:t>
    </dgm:pt>
    <dgm:pt modelId="{D1A4E176-8810-45C9-B7A7-E1450971E8A5}" type="sibTrans" cxnId="{52CD7A71-CA9F-432D-923C-AEE816F22BCC}">
      <dgm:prSet/>
      <dgm:spPr/>
      <dgm:t>
        <a:bodyPr/>
        <a:lstStyle/>
        <a:p>
          <a:endParaRPr lang="en-ZA"/>
        </a:p>
      </dgm:t>
    </dgm:pt>
    <dgm:pt modelId="{372C3B31-193D-40C1-94F8-DD99BA456686}">
      <dgm:prSet phldrT="[Text]" custT="1"/>
      <dgm:spPr/>
      <dgm:t>
        <a:bodyPr/>
        <a:lstStyle/>
        <a:p>
          <a:r>
            <a:rPr lang="en-US" sz="1400" dirty="0">
              <a:latin typeface="Century Gothic" panose="020B0502020202020204" pitchFamily="34" charset="0"/>
            </a:rPr>
            <a:t>Domain adaptation</a:t>
          </a:r>
        </a:p>
      </dgm:t>
    </dgm:pt>
    <dgm:pt modelId="{DB1DC853-FD8B-4B86-A2B0-4206274F2C45}" type="parTrans" cxnId="{EF6352BA-DA0C-4D1A-9375-B8BCB92DF8F3}">
      <dgm:prSet/>
      <dgm:spPr/>
      <dgm:t>
        <a:bodyPr/>
        <a:lstStyle/>
        <a:p>
          <a:endParaRPr lang="en-ZA"/>
        </a:p>
      </dgm:t>
    </dgm:pt>
    <dgm:pt modelId="{C61641E7-1B49-4D65-A83E-16F4A93DFAB6}" type="sibTrans" cxnId="{EF6352BA-DA0C-4D1A-9375-B8BCB92DF8F3}">
      <dgm:prSet/>
      <dgm:spPr/>
      <dgm:t>
        <a:bodyPr/>
        <a:lstStyle/>
        <a:p>
          <a:endParaRPr lang="en-ZA"/>
        </a:p>
      </dgm:t>
    </dgm:pt>
    <dgm:pt modelId="{86F91AF0-FC2A-441D-A1E8-786E0E652538}">
      <dgm:prSet custT="1"/>
      <dgm:spPr/>
      <dgm:t>
        <a:bodyPr/>
        <a:lstStyle/>
        <a:p>
          <a:r>
            <a:rPr lang="en-US" sz="1400" dirty="0">
              <a:latin typeface="Century Gothic" panose="020B0502020202020204" pitchFamily="34" charset="0"/>
            </a:rPr>
            <a:t>Future improvements</a:t>
          </a:r>
        </a:p>
      </dgm:t>
    </dgm:pt>
    <dgm:pt modelId="{A872D3D9-9C25-4821-9A9B-CCA5C4F351F2}" type="parTrans" cxnId="{463F7B6F-1469-41B2-B761-DBAB00B5C6DA}">
      <dgm:prSet/>
      <dgm:spPr/>
      <dgm:t>
        <a:bodyPr/>
        <a:lstStyle/>
        <a:p>
          <a:endParaRPr lang="en-ZA"/>
        </a:p>
      </dgm:t>
    </dgm:pt>
    <dgm:pt modelId="{75548DB2-1E32-4E28-9969-741AD6AC0EC5}" type="sibTrans" cxnId="{463F7B6F-1469-41B2-B761-DBAB00B5C6DA}">
      <dgm:prSet/>
      <dgm:spPr/>
      <dgm:t>
        <a:bodyPr/>
        <a:lstStyle/>
        <a:p>
          <a:endParaRPr lang="en-ZA"/>
        </a:p>
      </dgm:t>
    </dgm:pt>
    <dgm:pt modelId="{546C81DD-BE67-468F-9A6B-1031DE8A942D}">
      <dgm:prSet phldrT="[Text]" custT="1"/>
      <dgm:spPr/>
      <dgm:t>
        <a:bodyPr/>
        <a:lstStyle/>
        <a:p>
          <a:r>
            <a:rPr lang="en-US" sz="1400" dirty="0">
              <a:latin typeface="Century Gothic" panose="020B0502020202020204" pitchFamily="34" charset="0"/>
            </a:rPr>
            <a:t>Direct</a:t>
          </a:r>
        </a:p>
      </dgm:t>
    </dgm:pt>
    <dgm:pt modelId="{C1274BFF-40A5-4530-9C41-84E2C47943F5}" type="parTrans" cxnId="{A7F407BB-7E70-41AE-B83D-0CE3A3EE9C98}">
      <dgm:prSet/>
      <dgm:spPr/>
      <dgm:t>
        <a:bodyPr/>
        <a:lstStyle/>
        <a:p>
          <a:endParaRPr lang="en-ZA"/>
        </a:p>
      </dgm:t>
    </dgm:pt>
    <dgm:pt modelId="{61306143-C78C-40E9-A669-BA85B1B87163}" type="sibTrans" cxnId="{A7F407BB-7E70-41AE-B83D-0CE3A3EE9C98}">
      <dgm:prSet/>
      <dgm:spPr/>
      <dgm:t>
        <a:bodyPr/>
        <a:lstStyle/>
        <a:p>
          <a:endParaRPr lang="en-ZA"/>
        </a:p>
      </dgm:t>
    </dgm:pt>
    <dgm:pt modelId="{2BDCF88E-79EC-4B15-AFC7-6E554E8B65D9}">
      <dgm:prSet phldrT="[Text]" custT="1"/>
      <dgm:spPr/>
      <dgm:t>
        <a:bodyPr/>
        <a:lstStyle/>
        <a:p>
          <a:r>
            <a:rPr lang="en-US" sz="1400" dirty="0">
              <a:latin typeface="Century Gothic" panose="020B0502020202020204" pitchFamily="34" charset="0"/>
            </a:rPr>
            <a:t>Markov</a:t>
          </a:r>
        </a:p>
      </dgm:t>
    </dgm:pt>
    <dgm:pt modelId="{1C7AF1D6-47D5-4022-9DA3-9C8292BA1DAB}" type="parTrans" cxnId="{E103EBDB-60D8-4480-B084-EEB90C7C9BDF}">
      <dgm:prSet/>
      <dgm:spPr/>
      <dgm:t>
        <a:bodyPr/>
        <a:lstStyle/>
        <a:p>
          <a:endParaRPr lang="en-ZA"/>
        </a:p>
      </dgm:t>
    </dgm:pt>
    <dgm:pt modelId="{50BCEC6D-41C5-4198-A853-DAA21C634B29}" type="sibTrans" cxnId="{E103EBDB-60D8-4480-B084-EEB90C7C9BDF}">
      <dgm:prSet/>
      <dgm:spPr/>
      <dgm:t>
        <a:bodyPr/>
        <a:lstStyle/>
        <a:p>
          <a:endParaRPr lang="en-ZA"/>
        </a:p>
      </dgm:t>
    </dgm:pt>
    <dgm:pt modelId="{84E04641-9323-4859-81B2-64566D554EE0}">
      <dgm:prSet custT="1"/>
      <dgm:spPr/>
      <dgm:t>
        <a:bodyPr/>
        <a:lstStyle/>
        <a:p>
          <a:r>
            <a:rPr lang="en-US" sz="1400" dirty="0">
              <a:latin typeface="Century Gothic" panose="020B0502020202020204" pitchFamily="34" charset="0"/>
            </a:rPr>
            <a:t>Approximate</a:t>
          </a:r>
        </a:p>
      </dgm:t>
    </dgm:pt>
    <dgm:pt modelId="{AE4171E8-5E88-4CF9-BD53-717B358805DE}" type="parTrans" cxnId="{819909F3-FC79-4C32-A6C9-E81A89F18E54}">
      <dgm:prSet/>
      <dgm:spPr/>
      <dgm:t>
        <a:bodyPr/>
        <a:lstStyle/>
        <a:p>
          <a:endParaRPr lang="en-ZA"/>
        </a:p>
      </dgm:t>
    </dgm:pt>
    <dgm:pt modelId="{3F6A4966-64FF-4955-87E0-BD857528189A}" type="sibTrans" cxnId="{819909F3-FC79-4C32-A6C9-E81A89F18E54}">
      <dgm:prSet/>
      <dgm:spPr/>
      <dgm:t>
        <a:bodyPr/>
        <a:lstStyle/>
        <a:p>
          <a:endParaRPr lang="en-ZA"/>
        </a:p>
      </dgm:t>
    </dgm:pt>
    <dgm:pt modelId="{33D2EED8-3D03-4585-998B-71752B649CC5}">
      <dgm:prSet custT="1"/>
      <dgm:spPr/>
      <dgm:t>
        <a:bodyPr/>
        <a:lstStyle/>
        <a:p>
          <a:r>
            <a:rPr lang="en-US" sz="1400" dirty="0">
              <a:latin typeface="Century Gothic" panose="020B0502020202020204" pitchFamily="34" charset="0"/>
            </a:rPr>
            <a:t>Tractable</a:t>
          </a:r>
        </a:p>
      </dgm:t>
    </dgm:pt>
    <dgm:pt modelId="{0BE3564B-2DD2-4477-9624-D94315EC29F1}" type="parTrans" cxnId="{322B16E4-76F3-4EFD-9088-C46300554787}">
      <dgm:prSet/>
      <dgm:spPr/>
      <dgm:t>
        <a:bodyPr/>
        <a:lstStyle/>
        <a:p>
          <a:endParaRPr lang="en-ZA"/>
        </a:p>
      </dgm:t>
    </dgm:pt>
    <dgm:pt modelId="{175A6BAD-AAEA-45BC-86F1-6F4F20DE6F52}" type="sibTrans" cxnId="{322B16E4-76F3-4EFD-9088-C46300554787}">
      <dgm:prSet/>
      <dgm:spPr/>
      <dgm:t>
        <a:bodyPr/>
        <a:lstStyle/>
        <a:p>
          <a:endParaRPr lang="en-ZA"/>
        </a:p>
      </dgm:t>
    </dgm:pt>
    <dgm:pt modelId="{C77F42B2-791B-441E-B9B6-59C109F6BA13}">
      <dgm:prSet custT="1"/>
      <dgm:spPr/>
      <dgm:t>
        <a:bodyPr/>
        <a:lstStyle/>
        <a:p>
          <a:r>
            <a:rPr lang="en-US" sz="1400" dirty="0">
              <a:latin typeface="Century Gothic" panose="020B0502020202020204" pitchFamily="34" charset="0"/>
            </a:rPr>
            <a:t>GANs for actuarial use</a:t>
          </a:r>
        </a:p>
      </dgm:t>
    </dgm:pt>
    <dgm:pt modelId="{E238985F-35DF-4395-835F-1E1ADB6AA9FE}" type="parTrans" cxnId="{E76D4133-1290-45B2-BC7C-9176E4E9A295}">
      <dgm:prSet/>
      <dgm:spPr/>
      <dgm:t>
        <a:bodyPr/>
        <a:lstStyle/>
        <a:p>
          <a:endParaRPr lang="en-ZA"/>
        </a:p>
      </dgm:t>
    </dgm:pt>
    <dgm:pt modelId="{20E73F86-6A16-4AB5-9EAF-B12763D7D194}" type="sibTrans" cxnId="{E76D4133-1290-45B2-BC7C-9176E4E9A295}">
      <dgm:prSet/>
      <dgm:spPr/>
      <dgm:t>
        <a:bodyPr/>
        <a:lstStyle/>
        <a:p>
          <a:endParaRPr lang="en-ZA"/>
        </a:p>
      </dgm:t>
    </dgm:pt>
    <dgm:pt modelId="{136678EB-9E00-458C-B0D1-CA2B7EB23F7E}">
      <dgm:prSet custT="1"/>
      <dgm:spPr/>
      <dgm:t>
        <a:bodyPr/>
        <a:lstStyle/>
        <a:p>
          <a:r>
            <a:rPr lang="en-US" sz="1400" dirty="0">
              <a:latin typeface="Century Gothic" panose="020B0502020202020204" pitchFamily="34" charset="0"/>
            </a:rPr>
            <a:t>Traditional domain areas</a:t>
          </a:r>
        </a:p>
      </dgm:t>
    </dgm:pt>
    <dgm:pt modelId="{25376475-8CDD-4455-84E6-3C12CBF41158}" type="parTrans" cxnId="{209E2249-E7DD-4702-8148-38E2F9E8F9FC}">
      <dgm:prSet/>
      <dgm:spPr/>
      <dgm:t>
        <a:bodyPr/>
        <a:lstStyle/>
        <a:p>
          <a:endParaRPr lang="en-ZA"/>
        </a:p>
      </dgm:t>
    </dgm:pt>
    <dgm:pt modelId="{5EF885DB-EAAE-4902-8FFC-43A5E40FBD60}" type="sibTrans" cxnId="{209E2249-E7DD-4702-8148-38E2F9E8F9FC}">
      <dgm:prSet/>
      <dgm:spPr/>
      <dgm:t>
        <a:bodyPr/>
        <a:lstStyle/>
        <a:p>
          <a:endParaRPr lang="en-ZA"/>
        </a:p>
      </dgm:t>
    </dgm:pt>
    <dgm:pt modelId="{87359AAE-E5DC-402A-8047-3D22D98E1F89}">
      <dgm:prSet custT="1"/>
      <dgm:spPr/>
      <dgm:t>
        <a:bodyPr/>
        <a:lstStyle/>
        <a:p>
          <a:r>
            <a:rPr lang="en-US" sz="1400" dirty="0">
              <a:latin typeface="Century Gothic" panose="020B0502020202020204" pitchFamily="34" charset="0"/>
            </a:rPr>
            <a:t>Synthetic methods vs. GANs</a:t>
          </a:r>
        </a:p>
      </dgm:t>
    </dgm:pt>
    <dgm:pt modelId="{D7B7BE23-198E-4DDB-B58A-DD6478874105}" type="parTrans" cxnId="{6B6B4F6B-FF4D-4A7A-9BE3-BFAB3BE76075}">
      <dgm:prSet/>
      <dgm:spPr/>
      <dgm:t>
        <a:bodyPr/>
        <a:lstStyle/>
        <a:p>
          <a:endParaRPr lang="en-ZA"/>
        </a:p>
      </dgm:t>
    </dgm:pt>
    <dgm:pt modelId="{B31A220B-3042-47B9-B4BB-045DC5FD7021}" type="sibTrans" cxnId="{6B6B4F6B-FF4D-4A7A-9BE3-BFAB3BE76075}">
      <dgm:prSet/>
      <dgm:spPr/>
      <dgm:t>
        <a:bodyPr/>
        <a:lstStyle/>
        <a:p>
          <a:endParaRPr lang="en-ZA"/>
        </a:p>
      </dgm:t>
    </dgm:pt>
    <dgm:pt modelId="{806F1AD3-35E0-47F1-A4E8-7A9D773C9511}">
      <dgm:prSet phldrT="[Text]" custT="1"/>
      <dgm:spPr/>
      <dgm:t>
        <a:bodyPr/>
        <a:lstStyle/>
        <a:p>
          <a:r>
            <a:rPr lang="en-US" sz="1400" dirty="0">
              <a:latin typeface="Century Gothic" panose="020B0502020202020204" pitchFamily="34" charset="0"/>
            </a:rPr>
            <a:t>Sequences, imputation, etc.</a:t>
          </a:r>
        </a:p>
      </dgm:t>
    </dgm:pt>
    <dgm:pt modelId="{F605C65C-E3DB-46A7-B281-B24A09EBA21B}" type="parTrans" cxnId="{0AC27EE7-DCBF-44F6-9FC1-800DF5627F72}">
      <dgm:prSet/>
      <dgm:spPr/>
      <dgm:t>
        <a:bodyPr/>
        <a:lstStyle/>
        <a:p>
          <a:endParaRPr lang="en-ZA"/>
        </a:p>
      </dgm:t>
    </dgm:pt>
    <dgm:pt modelId="{CCD794B4-34E1-43AE-9286-E19C96F513F0}" type="sibTrans" cxnId="{0AC27EE7-DCBF-44F6-9FC1-800DF5627F72}">
      <dgm:prSet/>
      <dgm:spPr/>
      <dgm:t>
        <a:bodyPr/>
        <a:lstStyle/>
        <a:p>
          <a:endParaRPr lang="en-ZA"/>
        </a:p>
      </dgm:t>
    </dgm:pt>
    <dgm:pt modelId="{650DE910-204C-4DD6-8014-FBD2774FD820}">
      <dgm:prSet phldrT="[Text]" custT="1"/>
      <dgm:spPr/>
      <dgm:t>
        <a:bodyPr/>
        <a:lstStyle/>
        <a:p>
          <a:endParaRPr lang="en-US" sz="1400" dirty="0">
            <a:latin typeface="Century Gothic" panose="020B0502020202020204" pitchFamily="34" charset="0"/>
          </a:endParaRPr>
        </a:p>
      </dgm:t>
    </dgm:pt>
    <dgm:pt modelId="{70B45CD2-B643-4CA4-8671-BB759D61BAD3}" type="parTrans" cxnId="{8A3C5F04-20A9-44EC-981E-FFC0934E215F}">
      <dgm:prSet/>
      <dgm:spPr/>
      <dgm:t>
        <a:bodyPr/>
        <a:lstStyle/>
        <a:p>
          <a:endParaRPr lang="en-ZA"/>
        </a:p>
      </dgm:t>
    </dgm:pt>
    <dgm:pt modelId="{58820D5C-0D59-48AC-BC44-69A4457FBBA9}" type="sibTrans" cxnId="{8A3C5F04-20A9-44EC-981E-FFC0934E215F}">
      <dgm:prSet/>
      <dgm:spPr/>
      <dgm:t>
        <a:bodyPr/>
        <a:lstStyle/>
        <a:p>
          <a:endParaRPr lang="en-ZA"/>
        </a:p>
      </dgm:t>
    </dgm:pt>
    <dgm:pt modelId="{CA1B9328-A27D-4864-8B04-1311F505F44A}" type="pres">
      <dgm:prSet presAssocID="{BBFE2910-4D9C-4BEE-939F-1E590DABC315}" presName="cycleMatrixDiagram" presStyleCnt="0">
        <dgm:presLayoutVars>
          <dgm:chMax val="1"/>
          <dgm:dir/>
          <dgm:animLvl val="lvl"/>
          <dgm:resizeHandles val="exact"/>
        </dgm:presLayoutVars>
      </dgm:prSet>
      <dgm:spPr/>
    </dgm:pt>
    <dgm:pt modelId="{F8DAF792-9F32-454D-80CD-C04F31FC5681}" type="pres">
      <dgm:prSet presAssocID="{BBFE2910-4D9C-4BEE-939F-1E590DABC315}" presName="children" presStyleCnt="0"/>
      <dgm:spPr/>
    </dgm:pt>
    <dgm:pt modelId="{22DC93B7-EEF5-45BD-99FE-5E5031A0699B}" type="pres">
      <dgm:prSet presAssocID="{BBFE2910-4D9C-4BEE-939F-1E590DABC315}" presName="child1group" presStyleCnt="0"/>
      <dgm:spPr/>
    </dgm:pt>
    <dgm:pt modelId="{0475402E-E81A-4270-AEF6-8CB6F6F2A5C2}" type="pres">
      <dgm:prSet presAssocID="{BBFE2910-4D9C-4BEE-939F-1E590DABC315}" presName="child1" presStyleLbl="bgAcc1" presStyleIdx="0" presStyleCnt="4" custScaleX="208785" custScaleY="132151" custLinFactNeighborX="-25087" custLinFactNeighborY="1754"/>
      <dgm:spPr/>
    </dgm:pt>
    <dgm:pt modelId="{59635C89-94DB-4CDC-B878-4C3D29889E51}" type="pres">
      <dgm:prSet presAssocID="{BBFE2910-4D9C-4BEE-939F-1E590DABC315}" presName="child1Text" presStyleLbl="bgAcc1" presStyleIdx="0" presStyleCnt="4">
        <dgm:presLayoutVars>
          <dgm:bulletEnabled val="1"/>
        </dgm:presLayoutVars>
      </dgm:prSet>
      <dgm:spPr/>
    </dgm:pt>
    <dgm:pt modelId="{680FA5A7-6900-4CB3-8FBF-62428DF60EBE}" type="pres">
      <dgm:prSet presAssocID="{BBFE2910-4D9C-4BEE-939F-1E590DABC315}" presName="child2group" presStyleCnt="0"/>
      <dgm:spPr/>
    </dgm:pt>
    <dgm:pt modelId="{D587FAD4-E73F-4B68-B9E4-296AFF86B10C}" type="pres">
      <dgm:prSet presAssocID="{BBFE2910-4D9C-4BEE-939F-1E590DABC315}" presName="child2" presStyleLbl="bgAcc1" presStyleIdx="1" presStyleCnt="4" custScaleX="208785" custScaleY="132151" custLinFactNeighborX="27177" custLinFactNeighborY="-3031"/>
      <dgm:spPr/>
    </dgm:pt>
    <dgm:pt modelId="{EAF3887F-D753-4DE8-90BF-FDD707B10C24}" type="pres">
      <dgm:prSet presAssocID="{BBFE2910-4D9C-4BEE-939F-1E590DABC315}" presName="child2Text" presStyleLbl="bgAcc1" presStyleIdx="1" presStyleCnt="4">
        <dgm:presLayoutVars>
          <dgm:bulletEnabled val="1"/>
        </dgm:presLayoutVars>
      </dgm:prSet>
      <dgm:spPr/>
    </dgm:pt>
    <dgm:pt modelId="{2DB87066-BA7E-4013-BDA7-C1C34B677AAA}" type="pres">
      <dgm:prSet presAssocID="{BBFE2910-4D9C-4BEE-939F-1E590DABC315}" presName="child3group" presStyleCnt="0"/>
      <dgm:spPr/>
    </dgm:pt>
    <dgm:pt modelId="{7822FFEE-C803-480B-9651-ABCEF748F12B}" type="pres">
      <dgm:prSet presAssocID="{BBFE2910-4D9C-4BEE-939F-1E590DABC315}" presName="child3" presStyleLbl="bgAcc1" presStyleIdx="2" presStyleCnt="4" custScaleX="208785" custScaleY="132151" custLinFactNeighborX="27177" custLinFactNeighborY="-5052"/>
      <dgm:spPr/>
    </dgm:pt>
    <dgm:pt modelId="{972AF627-35AD-4876-B2EC-6C6173C09384}" type="pres">
      <dgm:prSet presAssocID="{BBFE2910-4D9C-4BEE-939F-1E590DABC315}" presName="child3Text" presStyleLbl="bgAcc1" presStyleIdx="2" presStyleCnt="4">
        <dgm:presLayoutVars>
          <dgm:bulletEnabled val="1"/>
        </dgm:presLayoutVars>
      </dgm:prSet>
      <dgm:spPr/>
    </dgm:pt>
    <dgm:pt modelId="{3D23604E-4D82-4EB4-B6A7-A243E1336D90}" type="pres">
      <dgm:prSet presAssocID="{BBFE2910-4D9C-4BEE-939F-1E590DABC315}" presName="child4group" presStyleCnt="0"/>
      <dgm:spPr/>
    </dgm:pt>
    <dgm:pt modelId="{3271B8DA-47AC-49FE-9AD7-1588CB9812AC}" type="pres">
      <dgm:prSet presAssocID="{BBFE2910-4D9C-4BEE-939F-1E590DABC315}" presName="child4" presStyleLbl="bgAcc1" presStyleIdx="3" presStyleCnt="4" custScaleX="208785" custScaleY="132151" custLinFactNeighborX="-25087" custLinFactNeighborY="-2526"/>
      <dgm:spPr/>
    </dgm:pt>
    <dgm:pt modelId="{B6D7E63F-DC8D-40A8-9825-08E72C3B4C6D}" type="pres">
      <dgm:prSet presAssocID="{BBFE2910-4D9C-4BEE-939F-1E590DABC315}" presName="child4Text" presStyleLbl="bgAcc1" presStyleIdx="3" presStyleCnt="4">
        <dgm:presLayoutVars>
          <dgm:bulletEnabled val="1"/>
        </dgm:presLayoutVars>
      </dgm:prSet>
      <dgm:spPr/>
    </dgm:pt>
    <dgm:pt modelId="{300E30E9-E876-45F4-8AC2-07074B5B01CE}" type="pres">
      <dgm:prSet presAssocID="{BBFE2910-4D9C-4BEE-939F-1E590DABC315}" presName="childPlaceholder" presStyleCnt="0"/>
      <dgm:spPr/>
    </dgm:pt>
    <dgm:pt modelId="{024672DD-CDEE-47F5-9F84-BD4E42F6E317}" type="pres">
      <dgm:prSet presAssocID="{BBFE2910-4D9C-4BEE-939F-1E590DABC315}" presName="circle" presStyleCnt="0"/>
      <dgm:spPr/>
    </dgm:pt>
    <dgm:pt modelId="{AD31326B-91AF-4035-B79D-AE7A8BEEA38A}" type="pres">
      <dgm:prSet presAssocID="{BBFE2910-4D9C-4BEE-939F-1E590DABC315}" presName="quadrant1" presStyleLbl="node1" presStyleIdx="0" presStyleCnt="4">
        <dgm:presLayoutVars>
          <dgm:chMax val="1"/>
          <dgm:bulletEnabled val="1"/>
        </dgm:presLayoutVars>
      </dgm:prSet>
      <dgm:spPr/>
    </dgm:pt>
    <dgm:pt modelId="{8D9ED366-AB35-46D6-BF2F-BC65CD0121D9}" type="pres">
      <dgm:prSet presAssocID="{BBFE2910-4D9C-4BEE-939F-1E590DABC315}" presName="quadrant2" presStyleLbl="node1" presStyleIdx="1" presStyleCnt="4">
        <dgm:presLayoutVars>
          <dgm:chMax val="1"/>
          <dgm:bulletEnabled val="1"/>
        </dgm:presLayoutVars>
      </dgm:prSet>
      <dgm:spPr/>
    </dgm:pt>
    <dgm:pt modelId="{41E7A44E-4FD4-4A54-8D45-8AA97D62EECF}" type="pres">
      <dgm:prSet presAssocID="{BBFE2910-4D9C-4BEE-939F-1E590DABC315}" presName="quadrant3" presStyleLbl="node1" presStyleIdx="2" presStyleCnt="4">
        <dgm:presLayoutVars>
          <dgm:chMax val="1"/>
          <dgm:bulletEnabled val="1"/>
        </dgm:presLayoutVars>
      </dgm:prSet>
      <dgm:spPr/>
    </dgm:pt>
    <dgm:pt modelId="{2D7F645C-F77F-48FD-B7FF-1239B606632B}" type="pres">
      <dgm:prSet presAssocID="{BBFE2910-4D9C-4BEE-939F-1E590DABC315}" presName="quadrant4" presStyleLbl="node1" presStyleIdx="3" presStyleCnt="4">
        <dgm:presLayoutVars>
          <dgm:chMax val="1"/>
          <dgm:bulletEnabled val="1"/>
        </dgm:presLayoutVars>
      </dgm:prSet>
      <dgm:spPr/>
    </dgm:pt>
    <dgm:pt modelId="{C0AF960C-A4F5-40DE-BAD8-0E261BE3FA2C}" type="pres">
      <dgm:prSet presAssocID="{BBFE2910-4D9C-4BEE-939F-1E590DABC315}" presName="quadrantPlaceholder" presStyleCnt="0"/>
      <dgm:spPr/>
    </dgm:pt>
    <dgm:pt modelId="{662B8E83-FFBF-4BE1-88BA-5F57E5646CD7}" type="pres">
      <dgm:prSet presAssocID="{BBFE2910-4D9C-4BEE-939F-1E590DABC315}" presName="center1" presStyleLbl="fgShp" presStyleIdx="0" presStyleCnt="2"/>
      <dgm:spPr/>
    </dgm:pt>
    <dgm:pt modelId="{49B6F4C1-9633-4986-B708-FD70037A762C}" type="pres">
      <dgm:prSet presAssocID="{BBFE2910-4D9C-4BEE-939F-1E590DABC315}" presName="center2" presStyleLbl="fgShp" presStyleIdx="1" presStyleCnt="2"/>
      <dgm:spPr/>
    </dgm:pt>
  </dgm:ptLst>
  <dgm:cxnLst>
    <dgm:cxn modelId="{8A3C5F04-20A9-44EC-981E-FFC0934E215F}" srcId="{DB85537C-4C9A-4E5D-B45C-D69127C61FDC}" destId="{650DE910-204C-4DD6-8014-FBD2774FD820}" srcOrd="5" destOrd="0" parTransId="{70B45CD2-B643-4CA4-8671-BB759D61BAD3}" sibTransId="{58820D5C-0D59-48AC-BC44-69A4457FBBA9}"/>
    <dgm:cxn modelId="{1DA61306-C246-48C6-BB80-10E933D52BC9}" srcId="{86D061C9-9711-4DC1-904D-120B1DD26B16}" destId="{C9B172DA-F15F-42AE-A519-603A581733E2}" srcOrd="1" destOrd="0" parTransId="{260A9532-ECDD-4967-BF61-BD139D2380F2}" sibTransId="{A8BE85BC-067F-4188-A884-11A61D4349C5}"/>
    <dgm:cxn modelId="{A0F1200A-E9C4-4511-AAB6-350E7651E6F0}" type="presOf" srcId="{DB85537C-4C9A-4E5D-B45C-D69127C61FDC}" destId="{41E7A44E-4FD4-4A54-8D45-8AA97D62EECF}" srcOrd="0" destOrd="0" presId="urn:microsoft.com/office/officeart/2005/8/layout/cycle4"/>
    <dgm:cxn modelId="{00BDCA0A-ACF4-48B6-B611-0016A49756F1}" type="presOf" srcId="{D4F2F2D6-30FA-487E-9253-CD27BB95CD82}" destId="{972AF627-35AD-4876-B2EC-6C6173C09384}" srcOrd="1" destOrd="2" presId="urn:microsoft.com/office/officeart/2005/8/layout/cycle4"/>
    <dgm:cxn modelId="{321D3E0B-D42E-4AF0-95D5-C15D8125DDB0}" type="presOf" srcId="{546C81DD-BE67-468F-9A6B-1031DE8A942D}" destId="{0475402E-E81A-4270-AEF6-8CB6F6F2A5C2}" srcOrd="0" destOrd="4" presId="urn:microsoft.com/office/officeart/2005/8/layout/cycle4"/>
    <dgm:cxn modelId="{5164160F-BFD0-42BD-82A8-AD3D16D5F50A}" srcId="{BBFE2910-4D9C-4BEE-939F-1E590DABC315}" destId="{9F35819A-EDC9-4ECF-91A9-8CDE2C7F450C}" srcOrd="3" destOrd="0" parTransId="{F023A952-803A-4FD7-84C1-01130D746940}" sibTransId="{31DE3806-E012-4E8A-A32C-D8343F4A0DC2}"/>
    <dgm:cxn modelId="{8C90BC11-2EF6-4B1B-BDC5-5794AC43F239}" type="presOf" srcId="{372C3B31-193D-40C1-94F8-DD99BA456686}" destId="{972AF627-35AD-4876-B2EC-6C6173C09384}" srcOrd="1" destOrd="3" presId="urn:microsoft.com/office/officeart/2005/8/layout/cycle4"/>
    <dgm:cxn modelId="{E2E8EC12-91A7-451F-8981-37CF82EAAA96}" type="presOf" srcId="{C77F42B2-791B-441E-B9B6-59C109F6BA13}" destId="{3271B8DA-47AC-49FE-9AD7-1588CB9812AC}" srcOrd="0" destOrd="4" presId="urn:microsoft.com/office/officeart/2005/8/layout/cycle4"/>
    <dgm:cxn modelId="{626A0E16-6B3B-46A8-A47B-EB2558F6FDC2}" type="presOf" srcId="{FD34756A-E678-47D4-BE58-16A7246BA495}" destId="{0475402E-E81A-4270-AEF6-8CB6F6F2A5C2}" srcOrd="0" destOrd="0" presId="urn:microsoft.com/office/officeart/2005/8/layout/cycle4"/>
    <dgm:cxn modelId="{24B17F19-EE68-411B-8BA6-ABD12F182548}" srcId="{CADC1668-79D7-4325-A67D-3CCFAD1EAE48}" destId="{D935CB12-1B98-4C02-B52C-A7C06D8E6C13}" srcOrd="1" destOrd="0" parTransId="{0E0EE713-07B8-4458-A472-9094C81733BB}" sibTransId="{E6C6E94E-96DF-4E00-A7FD-9338BBEE17A3}"/>
    <dgm:cxn modelId="{20909022-D481-46C6-86D7-8313716C94D5}" type="presOf" srcId="{650DE910-204C-4DD6-8014-FBD2774FD820}" destId="{972AF627-35AD-4876-B2EC-6C6173C09384}" srcOrd="1" destOrd="5" presId="urn:microsoft.com/office/officeart/2005/8/layout/cycle4"/>
    <dgm:cxn modelId="{2CE1F729-D9D0-423F-924E-E100274F53E0}" type="presOf" srcId="{38DF2847-5F5C-43EC-AB89-63BF2BFE78B2}" destId="{7822FFEE-C803-480B-9651-ABCEF748F12B}" srcOrd="0" destOrd="1" presId="urn:microsoft.com/office/officeart/2005/8/layout/cycle4"/>
    <dgm:cxn modelId="{E16F0E2D-5B52-4184-83C7-94D1B218FE96}" type="presOf" srcId="{86D061C9-9711-4DC1-904D-120B1DD26B16}" destId="{AD31326B-91AF-4035-B79D-AE7A8BEEA38A}" srcOrd="0" destOrd="0" presId="urn:microsoft.com/office/officeart/2005/8/layout/cycle4"/>
    <dgm:cxn modelId="{56660233-8734-47B5-B1D7-0170F2137B74}" srcId="{DB85537C-4C9A-4E5D-B45C-D69127C61FDC}" destId="{33986773-0921-4FEC-891F-540AA1ADA90A}" srcOrd="0" destOrd="0" parTransId="{3F86F67A-FB5D-4C2C-AEFF-0AA4A3C05D98}" sibTransId="{37FD2F93-739E-474D-9C31-C112B39F1A69}"/>
    <dgm:cxn modelId="{E76D4133-1290-45B2-BC7C-9176E4E9A295}" srcId="{9F35819A-EDC9-4ECF-91A9-8CDE2C7F450C}" destId="{C77F42B2-791B-441E-B9B6-59C109F6BA13}" srcOrd="3" destOrd="0" parTransId="{E238985F-35DF-4395-835F-1E1ADB6AA9FE}" sibTransId="{20E73F86-6A16-4AB5-9EAF-B12763D7D194}"/>
    <dgm:cxn modelId="{EDCFB13A-8A7C-4B57-99C0-72660E35B4CE}" type="presOf" srcId="{33D2EED8-3D03-4585-998B-71752B649CC5}" destId="{59635C89-94DB-4CDC-B878-4C3D29889E51}" srcOrd="1" destOrd="2" presId="urn:microsoft.com/office/officeart/2005/8/layout/cycle4"/>
    <dgm:cxn modelId="{B8DAE35C-EE53-4FD7-B03E-D8589D09F137}" type="presOf" srcId="{2BDCF88E-79EC-4B15-AFC7-6E554E8B65D9}" destId="{59635C89-94DB-4CDC-B878-4C3D29889E51}" srcOrd="1" destOrd="5" presId="urn:microsoft.com/office/officeart/2005/8/layout/cycle4"/>
    <dgm:cxn modelId="{7ACC9766-470B-45CA-9BEC-E11B081B34DB}" type="presOf" srcId="{87359AAE-E5DC-402A-8047-3D22D98E1F89}" destId="{3271B8DA-47AC-49FE-9AD7-1588CB9812AC}" srcOrd="0" destOrd="1" presId="urn:microsoft.com/office/officeart/2005/8/layout/cycle4"/>
    <dgm:cxn modelId="{AFC0ED68-35DD-4F4D-B87C-446F37B75423}" type="presOf" srcId="{2FAEB571-0EA4-48FA-B3E4-E86AA1759814}" destId="{B6D7E63F-DC8D-40A8-9825-08E72C3B4C6D}" srcOrd="1" destOrd="2" presId="urn:microsoft.com/office/officeart/2005/8/layout/cycle4"/>
    <dgm:cxn modelId="{209E2249-E7DD-4702-8148-38E2F9E8F9FC}" srcId="{CADC1668-79D7-4325-A67D-3CCFAD1EAE48}" destId="{136678EB-9E00-458C-B0D1-CA2B7EB23F7E}" srcOrd="3" destOrd="0" parTransId="{25376475-8CDD-4455-84E6-3C12CBF41158}" sibTransId="{5EF885DB-EAAE-4902-8FFC-43A5E40FBD60}"/>
    <dgm:cxn modelId="{F2A37C4A-6348-4502-9F81-407031D27E4C}" type="presOf" srcId="{9F35819A-EDC9-4ECF-91A9-8CDE2C7F450C}" destId="{2D7F645C-F77F-48FD-B7FF-1239B606632B}" srcOrd="0" destOrd="0" presId="urn:microsoft.com/office/officeart/2005/8/layout/cycle4"/>
    <dgm:cxn modelId="{AC32A46A-990D-416F-96F9-5C066FBB0797}" type="presOf" srcId="{CADC1668-79D7-4325-A67D-3CCFAD1EAE48}" destId="{8D9ED366-AB35-46D6-BF2F-BC65CD0121D9}" srcOrd="0" destOrd="0" presId="urn:microsoft.com/office/officeart/2005/8/layout/cycle4"/>
    <dgm:cxn modelId="{6B6B4F6B-FF4D-4A7A-9BE3-BFAB3BE76075}" srcId="{D548AF18-4A64-4A87-B95B-A80387DBD3D2}" destId="{87359AAE-E5DC-402A-8047-3D22D98E1F89}" srcOrd="0" destOrd="0" parTransId="{D7B7BE23-198E-4DDB-B58A-DD6478874105}" sibTransId="{B31A220B-3042-47B9-B4BB-045DC5FD7021}"/>
    <dgm:cxn modelId="{843F1D6E-66DC-4CD3-9BF0-05416873B257}" type="presOf" srcId="{D4F2F2D6-30FA-487E-9253-CD27BB95CD82}" destId="{7822FFEE-C803-480B-9651-ABCEF748F12B}" srcOrd="0" destOrd="2" presId="urn:microsoft.com/office/officeart/2005/8/layout/cycle4"/>
    <dgm:cxn modelId="{C1A15E6F-61BA-4B47-8AB6-7A80FDB83696}" type="presOf" srcId="{806F1AD3-35E0-47F1-A4E8-7A9D773C9511}" destId="{972AF627-35AD-4876-B2EC-6C6173C09384}" srcOrd="1" destOrd="4" presId="urn:microsoft.com/office/officeart/2005/8/layout/cycle4"/>
    <dgm:cxn modelId="{463F7B6F-1469-41B2-B761-DBAB00B5C6DA}" srcId="{9F35819A-EDC9-4ECF-91A9-8CDE2C7F450C}" destId="{86F91AF0-FC2A-441D-A1E8-786E0E652538}" srcOrd="2" destOrd="0" parTransId="{A872D3D9-9C25-4821-9A9B-CCA5C4F351F2}" sibTransId="{75548DB2-1E32-4E28-9969-741AD6AC0EC5}"/>
    <dgm:cxn modelId="{DDE2C74F-F67B-4578-BB54-C8B6232B07E4}" type="presOf" srcId="{33986773-0921-4FEC-891F-540AA1ADA90A}" destId="{972AF627-35AD-4876-B2EC-6C6173C09384}" srcOrd="1" destOrd="0" presId="urn:microsoft.com/office/officeart/2005/8/layout/cycle4"/>
    <dgm:cxn modelId="{25F6ED6F-FF4C-4A67-B257-C7462A5E3D6E}" type="presOf" srcId="{546C81DD-BE67-468F-9A6B-1031DE8A942D}" destId="{59635C89-94DB-4CDC-B878-4C3D29889E51}" srcOrd="1" destOrd="4" presId="urn:microsoft.com/office/officeart/2005/8/layout/cycle4"/>
    <dgm:cxn modelId="{52CD7A71-CA9F-432D-923C-AEE816F22BCC}" srcId="{DB85537C-4C9A-4E5D-B45C-D69127C61FDC}" destId="{D4F2F2D6-30FA-487E-9253-CD27BB95CD82}" srcOrd="2" destOrd="0" parTransId="{E438B353-68E2-4033-BF3C-EC21FD667E3B}" sibTransId="{D1A4E176-8810-45C9-B7A7-E1450971E8A5}"/>
    <dgm:cxn modelId="{4102C271-2137-4AE5-8422-4275F34067A4}" type="presOf" srcId="{1E0FA76A-0608-4AE4-AEC0-FC67609CEE31}" destId="{EAF3887F-D753-4DE8-90BF-FDD707B10C24}" srcOrd="1" destOrd="0" presId="urn:microsoft.com/office/officeart/2005/8/layout/cycle4"/>
    <dgm:cxn modelId="{591BF373-4D10-4867-A53E-B8350311960D}" srcId="{CADC1668-79D7-4325-A67D-3CCFAD1EAE48}" destId="{1E0FA76A-0608-4AE4-AEC0-FC67609CEE31}" srcOrd="0" destOrd="0" parTransId="{77290736-CA85-467F-90BD-5A389CEDD6EC}" sibTransId="{9F9572D9-B415-40D9-ADA4-B43B0C75A98E}"/>
    <dgm:cxn modelId="{57538375-3F79-45B9-B066-C78DD328FE02}" srcId="{9F35819A-EDC9-4ECF-91A9-8CDE2C7F450C}" destId="{2FAEB571-0EA4-48FA-B3E4-E86AA1759814}" srcOrd="1" destOrd="0" parTransId="{1F408DE9-4E74-42C9-BDC2-4BA9A72589A5}" sibTransId="{8F75E86F-C54B-4FF1-9FA6-523F0EE2CE7E}"/>
    <dgm:cxn modelId="{B9901D7D-BAE9-4809-B660-FFDC4500B995}" type="presOf" srcId="{2BDCF88E-79EC-4B15-AFC7-6E554E8B65D9}" destId="{0475402E-E81A-4270-AEF6-8CB6F6F2A5C2}" srcOrd="0" destOrd="5" presId="urn:microsoft.com/office/officeart/2005/8/layout/cycle4"/>
    <dgm:cxn modelId="{3001577E-47FD-4206-8C14-60BC8C575117}" type="presOf" srcId="{BBFE2910-4D9C-4BEE-939F-1E590DABC315}" destId="{CA1B9328-A27D-4864-8B04-1311F505F44A}" srcOrd="0" destOrd="0" presId="urn:microsoft.com/office/officeart/2005/8/layout/cycle4"/>
    <dgm:cxn modelId="{8DB36E81-5B61-46F6-8786-0E548264DB15}" type="presOf" srcId="{D548AF18-4A64-4A87-B95B-A80387DBD3D2}" destId="{3271B8DA-47AC-49FE-9AD7-1588CB9812AC}" srcOrd="0" destOrd="0" presId="urn:microsoft.com/office/officeart/2005/8/layout/cycle4"/>
    <dgm:cxn modelId="{9319D985-85B3-45BB-A4D9-A3BFDC2F0AB0}" type="presOf" srcId="{372C3B31-193D-40C1-94F8-DD99BA456686}" destId="{7822FFEE-C803-480B-9651-ABCEF748F12B}" srcOrd="0" destOrd="3" presId="urn:microsoft.com/office/officeart/2005/8/layout/cycle4"/>
    <dgm:cxn modelId="{85C5B18A-B1C8-41C5-BF5D-C49C05AEBA62}" type="presOf" srcId="{D935CB12-1B98-4C02-B52C-A7C06D8E6C13}" destId="{D587FAD4-E73F-4B68-B9E4-296AFF86B10C}" srcOrd="0" destOrd="1" presId="urn:microsoft.com/office/officeart/2005/8/layout/cycle4"/>
    <dgm:cxn modelId="{2E24CC8D-A8AD-472D-83AA-4EAC177469A7}" type="presOf" srcId="{86F91AF0-FC2A-441D-A1E8-786E0E652538}" destId="{3271B8DA-47AC-49FE-9AD7-1588CB9812AC}" srcOrd="0" destOrd="3" presId="urn:microsoft.com/office/officeart/2005/8/layout/cycle4"/>
    <dgm:cxn modelId="{D5D7EA8F-BF2B-490F-8884-5FDC80C8640E}" type="presOf" srcId="{33986773-0921-4FEC-891F-540AA1ADA90A}" destId="{7822FFEE-C803-480B-9651-ABCEF748F12B}" srcOrd="0" destOrd="0" presId="urn:microsoft.com/office/officeart/2005/8/layout/cycle4"/>
    <dgm:cxn modelId="{EC28F28F-CC66-474F-A103-23A5CA845268}" srcId="{86D061C9-9711-4DC1-904D-120B1DD26B16}" destId="{FD34756A-E678-47D4-BE58-16A7246BA495}" srcOrd="0" destOrd="0" parTransId="{62DA08FD-0C86-4914-8D1E-AFE09A85814E}" sibTransId="{B1E5E2E0-299C-4B70-810C-4024F6E233FE}"/>
    <dgm:cxn modelId="{C22C5E95-2DC5-4400-A850-CD026D33482B}" srcId="{DB85537C-4C9A-4E5D-B45C-D69127C61FDC}" destId="{38DF2847-5F5C-43EC-AB89-63BF2BFE78B2}" srcOrd="1" destOrd="0" parTransId="{40952F26-8DB1-4B87-BDF6-BBA401D06C6A}" sibTransId="{6B703AB3-99E0-45D3-9E3B-FDFAB38DB439}"/>
    <dgm:cxn modelId="{AFC4A496-BD51-46E7-BA25-C26682DB45BA}" type="presOf" srcId="{C9B172DA-F15F-42AE-A519-603A581733E2}" destId="{59635C89-94DB-4CDC-B878-4C3D29889E51}" srcOrd="1" destOrd="3" presId="urn:microsoft.com/office/officeart/2005/8/layout/cycle4"/>
    <dgm:cxn modelId="{8F826098-E2BE-4AEC-9A09-9375A42A144F}" type="presOf" srcId="{84E04641-9323-4859-81B2-64566D554EE0}" destId="{59635C89-94DB-4CDC-B878-4C3D29889E51}" srcOrd="1" destOrd="1" presId="urn:microsoft.com/office/officeart/2005/8/layout/cycle4"/>
    <dgm:cxn modelId="{E44412A6-7A45-48BD-8A3B-8D7396D1D833}" srcId="{9F35819A-EDC9-4ECF-91A9-8CDE2C7F450C}" destId="{D548AF18-4A64-4A87-B95B-A80387DBD3D2}" srcOrd="0" destOrd="0" parTransId="{BCAD110B-1C59-45A9-92DF-80EBF76F66D4}" sibTransId="{C373CADF-C364-4B2A-9E6B-50B8464111F0}"/>
    <dgm:cxn modelId="{6BECF1A7-490E-437E-8AE7-58ECE39F2050}" type="presOf" srcId="{FD34756A-E678-47D4-BE58-16A7246BA495}" destId="{59635C89-94DB-4CDC-B878-4C3D29889E51}" srcOrd="1" destOrd="0" presId="urn:microsoft.com/office/officeart/2005/8/layout/cycle4"/>
    <dgm:cxn modelId="{7689E6AD-C797-4123-AA26-B6CE8829D90B}" type="presOf" srcId="{136678EB-9E00-458C-B0D1-CA2B7EB23F7E}" destId="{EAF3887F-D753-4DE8-90BF-FDD707B10C24}" srcOrd="1" destOrd="3" presId="urn:microsoft.com/office/officeart/2005/8/layout/cycle4"/>
    <dgm:cxn modelId="{F03748B4-F01F-403F-B931-5573AE08E110}" srcId="{CADC1668-79D7-4325-A67D-3CCFAD1EAE48}" destId="{0EFBE784-60B5-44B6-912C-AAF50948FDF3}" srcOrd="2" destOrd="0" parTransId="{EA336EC6-989F-4DA1-BC19-B6F0C5D4A9BB}" sibTransId="{4B875547-AD20-4879-8831-C59D61C1B3B5}"/>
    <dgm:cxn modelId="{649593B6-59BE-490F-98F0-456DBF715E92}" type="presOf" srcId="{38DF2847-5F5C-43EC-AB89-63BF2BFE78B2}" destId="{972AF627-35AD-4876-B2EC-6C6173C09384}" srcOrd="1" destOrd="1" presId="urn:microsoft.com/office/officeart/2005/8/layout/cycle4"/>
    <dgm:cxn modelId="{EF6352BA-DA0C-4D1A-9375-B8BCB92DF8F3}" srcId="{DB85537C-4C9A-4E5D-B45C-D69127C61FDC}" destId="{372C3B31-193D-40C1-94F8-DD99BA456686}" srcOrd="3" destOrd="0" parTransId="{DB1DC853-FD8B-4B86-A2B0-4206274F2C45}" sibTransId="{C61641E7-1B49-4D65-A83E-16F4A93DFAB6}"/>
    <dgm:cxn modelId="{A7F407BB-7E70-41AE-B83D-0CE3A3EE9C98}" srcId="{C9B172DA-F15F-42AE-A519-603A581733E2}" destId="{546C81DD-BE67-468F-9A6B-1031DE8A942D}" srcOrd="0" destOrd="0" parTransId="{C1274BFF-40A5-4530-9C41-84E2C47943F5}" sibTransId="{61306143-C78C-40E9-A669-BA85B1B87163}"/>
    <dgm:cxn modelId="{243928C1-B180-4A49-9110-2A700962E6C6}" type="presOf" srcId="{136678EB-9E00-458C-B0D1-CA2B7EB23F7E}" destId="{D587FAD4-E73F-4B68-B9E4-296AFF86B10C}" srcOrd="0" destOrd="3" presId="urn:microsoft.com/office/officeart/2005/8/layout/cycle4"/>
    <dgm:cxn modelId="{D88902C2-2CCF-4EA9-9568-EA0FD3946065}" srcId="{BBFE2910-4D9C-4BEE-939F-1E590DABC315}" destId="{86D061C9-9711-4DC1-904D-120B1DD26B16}" srcOrd="0" destOrd="0" parTransId="{1A031D7A-33C4-4F5B-90C2-7CF606D4F66E}" sibTransId="{5D6B3935-2E4F-4D91-91FF-A04ECC4F5B45}"/>
    <dgm:cxn modelId="{721C5FC8-8A25-434B-818E-8EDD91B70C95}" type="presOf" srcId="{0EFBE784-60B5-44B6-912C-AAF50948FDF3}" destId="{D587FAD4-E73F-4B68-B9E4-296AFF86B10C}" srcOrd="0" destOrd="2" presId="urn:microsoft.com/office/officeart/2005/8/layout/cycle4"/>
    <dgm:cxn modelId="{B51FB6C8-6F4A-4A8B-9EF7-89865A236952}" type="presOf" srcId="{D935CB12-1B98-4C02-B52C-A7C06D8E6C13}" destId="{EAF3887F-D753-4DE8-90BF-FDD707B10C24}" srcOrd="1" destOrd="1" presId="urn:microsoft.com/office/officeart/2005/8/layout/cycle4"/>
    <dgm:cxn modelId="{054F2BCA-1DFF-4CFB-8448-354758694A48}" type="presOf" srcId="{87359AAE-E5DC-402A-8047-3D22D98E1F89}" destId="{B6D7E63F-DC8D-40A8-9825-08E72C3B4C6D}" srcOrd="1" destOrd="1" presId="urn:microsoft.com/office/officeart/2005/8/layout/cycle4"/>
    <dgm:cxn modelId="{1326E6D2-4741-4ED8-9E14-BF2E4F331CE5}" type="presOf" srcId="{86F91AF0-FC2A-441D-A1E8-786E0E652538}" destId="{B6D7E63F-DC8D-40A8-9825-08E72C3B4C6D}" srcOrd="1" destOrd="3" presId="urn:microsoft.com/office/officeart/2005/8/layout/cycle4"/>
    <dgm:cxn modelId="{6CC3DED4-46C6-4748-AF73-3F05FDE93830}" type="presOf" srcId="{84E04641-9323-4859-81B2-64566D554EE0}" destId="{0475402E-E81A-4270-AEF6-8CB6F6F2A5C2}" srcOrd="0" destOrd="1" presId="urn:microsoft.com/office/officeart/2005/8/layout/cycle4"/>
    <dgm:cxn modelId="{5E4A58D5-F06F-4771-91EA-02CAF5CD1AC0}" type="presOf" srcId="{0EFBE784-60B5-44B6-912C-AAF50948FDF3}" destId="{EAF3887F-D753-4DE8-90BF-FDD707B10C24}" srcOrd="1" destOrd="2" presId="urn:microsoft.com/office/officeart/2005/8/layout/cycle4"/>
    <dgm:cxn modelId="{BC5071D6-3FEB-4B73-86B3-0931664184CE}" type="presOf" srcId="{33D2EED8-3D03-4585-998B-71752B649CC5}" destId="{0475402E-E81A-4270-AEF6-8CB6F6F2A5C2}" srcOrd="0" destOrd="2" presId="urn:microsoft.com/office/officeart/2005/8/layout/cycle4"/>
    <dgm:cxn modelId="{BEB18CD7-8E0B-4EAA-A7B9-8E01DB6FC71B}" type="presOf" srcId="{C9B172DA-F15F-42AE-A519-603A581733E2}" destId="{0475402E-E81A-4270-AEF6-8CB6F6F2A5C2}" srcOrd="0" destOrd="3" presId="urn:microsoft.com/office/officeart/2005/8/layout/cycle4"/>
    <dgm:cxn modelId="{069EA6D9-CCFC-4CE4-9F08-CFD24E03E2CF}" type="presOf" srcId="{650DE910-204C-4DD6-8014-FBD2774FD820}" destId="{7822FFEE-C803-480B-9651-ABCEF748F12B}" srcOrd="0" destOrd="5" presId="urn:microsoft.com/office/officeart/2005/8/layout/cycle4"/>
    <dgm:cxn modelId="{CDBE4ADA-B389-451C-93A2-AD4A4517EECD}" type="presOf" srcId="{2FAEB571-0EA4-48FA-B3E4-E86AA1759814}" destId="{3271B8DA-47AC-49FE-9AD7-1588CB9812AC}" srcOrd="0" destOrd="2" presId="urn:microsoft.com/office/officeart/2005/8/layout/cycle4"/>
    <dgm:cxn modelId="{C629A4DA-BAE6-490A-9076-E3B93FE004E9}" type="presOf" srcId="{D548AF18-4A64-4A87-B95B-A80387DBD3D2}" destId="{B6D7E63F-DC8D-40A8-9825-08E72C3B4C6D}" srcOrd="1" destOrd="0" presId="urn:microsoft.com/office/officeart/2005/8/layout/cycle4"/>
    <dgm:cxn modelId="{E103EBDB-60D8-4480-B084-EEB90C7C9BDF}" srcId="{C9B172DA-F15F-42AE-A519-603A581733E2}" destId="{2BDCF88E-79EC-4B15-AFC7-6E554E8B65D9}" srcOrd="1" destOrd="0" parTransId="{1C7AF1D6-47D5-4022-9DA3-9C8292BA1DAB}" sibTransId="{50BCEC6D-41C5-4198-A853-DAA21C634B29}"/>
    <dgm:cxn modelId="{B6AC0FE3-9100-458F-A5F0-565ABDC06E33}" type="presOf" srcId="{C77F42B2-791B-441E-B9B6-59C109F6BA13}" destId="{B6D7E63F-DC8D-40A8-9825-08E72C3B4C6D}" srcOrd="1" destOrd="4" presId="urn:microsoft.com/office/officeart/2005/8/layout/cycle4"/>
    <dgm:cxn modelId="{322B16E4-76F3-4EFD-9088-C46300554787}" srcId="{FD34756A-E678-47D4-BE58-16A7246BA495}" destId="{33D2EED8-3D03-4585-998B-71752B649CC5}" srcOrd="1" destOrd="0" parTransId="{0BE3564B-2DD2-4477-9624-D94315EC29F1}" sibTransId="{175A6BAD-AAEA-45BC-86F1-6F4F20DE6F52}"/>
    <dgm:cxn modelId="{0AC27EE7-DCBF-44F6-9FC1-800DF5627F72}" srcId="{DB85537C-4C9A-4E5D-B45C-D69127C61FDC}" destId="{806F1AD3-35E0-47F1-A4E8-7A9D773C9511}" srcOrd="4" destOrd="0" parTransId="{F605C65C-E3DB-46A7-B281-B24A09EBA21B}" sibTransId="{CCD794B4-34E1-43AE-9286-E19C96F513F0}"/>
    <dgm:cxn modelId="{A210EAEC-EFC9-42FE-8B25-B45D4055ACCE}" type="presOf" srcId="{806F1AD3-35E0-47F1-A4E8-7A9D773C9511}" destId="{7822FFEE-C803-480B-9651-ABCEF748F12B}" srcOrd="0" destOrd="4" presId="urn:microsoft.com/office/officeart/2005/8/layout/cycle4"/>
    <dgm:cxn modelId="{57B31BF0-76D6-4041-B410-D1C8580C6B69}" srcId="{BBFE2910-4D9C-4BEE-939F-1E590DABC315}" destId="{CADC1668-79D7-4325-A67D-3CCFAD1EAE48}" srcOrd="1" destOrd="0" parTransId="{8B90A2A8-2165-4500-9BA9-09923529E1C2}" sibTransId="{66FDD43C-855C-4F19-8680-71B87D2124A9}"/>
    <dgm:cxn modelId="{5B77BEF0-A372-445A-B93B-071B0A956B43}" type="presOf" srcId="{1E0FA76A-0608-4AE4-AEC0-FC67609CEE31}" destId="{D587FAD4-E73F-4B68-B9E4-296AFF86B10C}" srcOrd="0" destOrd="0" presId="urn:microsoft.com/office/officeart/2005/8/layout/cycle4"/>
    <dgm:cxn modelId="{819909F3-FC79-4C32-A6C9-E81A89F18E54}" srcId="{FD34756A-E678-47D4-BE58-16A7246BA495}" destId="{84E04641-9323-4859-81B2-64566D554EE0}" srcOrd="0" destOrd="0" parTransId="{AE4171E8-5E88-4CF9-BD53-717B358805DE}" sibTransId="{3F6A4966-64FF-4955-87E0-BD857528189A}"/>
    <dgm:cxn modelId="{9A7885FE-B8A7-420F-90DC-227747CFF7B8}" srcId="{BBFE2910-4D9C-4BEE-939F-1E590DABC315}" destId="{DB85537C-4C9A-4E5D-B45C-D69127C61FDC}" srcOrd="2" destOrd="0" parTransId="{D76EF5FF-7147-4B7A-932E-C9E766CFA42D}" sibTransId="{37218E7A-13FD-4383-9EA8-8259892544D5}"/>
    <dgm:cxn modelId="{AA7D31F8-9277-4B89-BD66-9936118F8A7F}" type="presParOf" srcId="{CA1B9328-A27D-4864-8B04-1311F505F44A}" destId="{F8DAF792-9F32-454D-80CD-C04F31FC5681}" srcOrd="0" destOrd="0" presId="urn:microsoft.com/office/officeart/2005/8/layout/cycle4"/>
    <dgm:cxn modelId="{B6A7E24D-0F2E-4598-91BB-941227BC323C}" type="presParOf" srcId="{F8DAF792-9F32-454D-80CD-C04F31FC5681}" destId="{22DC93B7-EEF5-45BD-99FE-5E5031A0699B}" srcOrd="0" destOrd="0" presId="urn:microsoft.com/office/officeart/2005/8/layout/cycle4"/>
    <dgm:cxn modelId="{6A37D422-9AA6-49D5-9A97-D794846E7C42}" type="presParOf" srcId="{22DC93B7-EEF5-45BD-99FE-5E5031A0699B}" destId="{0475402E-E81A-4270-AEF6-8CB6F6F2A5C2}" srcOrd="0" destOrd="0" presId="urn:microsoft.com/office/officeart/2005/8/layout/cycle4"/>
    <dgm:cxn modelId="{A6C39AF7-9888-4643-AE98-47E6DCAAE7DC}" type="presParOf" srcId="{22DC93B7-EEF5-45BD-99FE-5E5031A0699B}" destId="{59635C89-94DB-4CDC-B878-4C3D29889E51}" srcOrd="1" destOrd="0" presId="urn:microsoft.com/office/officeart/2005/8/layout/cycle4"/>
    <dgm:cxn modelId="{DD43F9FD-4974-4C0B-8808-45192C1F887E}" type="presParOf" srcId="{F8DAF792-9F32-454D-80CD-C04F31FC5681}" destId="{680FA5A7-6900-4CB3-8FBF-62428DF60EBE}" srcOrd="1" destOrd="0" presId="urn:microsoft.com/office/officeart/2005/8/layout/cycle4"/>
    <dgm:cxn modelId="{4880F8DD-7618-4864-AE3A-5DFDE3BEF3FC}" type="presParOf" srcId="{680FA5A7-6900-4CB3-8FBF-62428DF60EBE}" destId="{D587FAD4-E73F-4B68-B9E4-296AFF86B10C}" srcOrd="0" destOrd="0" presId="urn:microsoft.com/office/officeart/2005/8/layout/cycle4"/>
    <dgm:cxn modelId="{F7BA6185-F222-4941-987F-F7405E86799D}" type="presParOf" srcId="{680FA5A7-6900-4CB3-8FBF-62428DF60EBE}" destId="{EAF3887F-D753-4DE8-90BF-FDD707B10C24}" srcOrd="1" destOrd="0" presId="urn:microsoft.com/office/officeart/2005/8/layout/cycle4"/>
    <dgm:cxn modelId="{7078B82C-1FA9-4504-95A2-1BBEBB30D757}" type="presParOf" srcId="{F8DAF792-9F32-454D-80CD-C04F31FC5681}" destId="{2DB87066-BA7E-4013-BDA7-C1C34B677AAA}" srcOrd="2" destOrd="0" presId="urn:microsoft.com/office/officeart/2005/8/layout/cycle4"/>
    <dgm:cxn modelId="{B44F49E7-32CD-43DE-AD55-D2D39FC78CC9}" type="presParOf" srcId="{2DB87066-BA7E-4013-BDA7-C1C34B677AAA}" destId="{7822FFEE-C803-480B-9651-ABCEF748F12B}" srcOrd="0" destOrd="0" presId="urn:microsoft.com/office/officeart/2005/8/layout/cycle4"/>
    <dgm:cxn modelId="{1E5B903A-4078-4B36-8183-EA2CF971D94D}" type="presParOf" srcId="{2DB87066-BA7E-4013-BDA7-C1C34B677AAA}" destId="{972AF627-35AD-4876-B2EC-6C6173C09384}" srcOrd="1" destOrd="0" presId="urn:microsoft.com/office/officeart/2005/8/layout/cycle4"/>
    <dgm:cxn modelId="{69180926-701A-49E4-A74A-516AD20013EA}" type="presParOf" srcId="{F8DAF792-9F32-454D-80CD-C04F31FC5681}" destId="{3D23604E-4D82-4EB4-B6A7-A243E1336D90}" srcOrd="3" destOrd="0" presId="urn:microsoft.com/office/officeart/2005/8/layout/cycle4"/>
    <dgm:cxn modelId="{F789A2D4-0577-425B-9606-992F470619B2}" type="presParOf" srcId="{3D23604E-4D82-4EB4-B6A7-A243E1336D90}" destId="{3271B8DA-47AC-49FE-9AD7-1588CB9812AC}" srcOrd="0" destOrd="0" presId="urn:microsoft.com/office/officeart/2005/8/layout/cycle4"/>
    <dgm:cxn modelId="{EED5F8FA-9F56-465E-BA22-0B4A7AAFA952}" type="presParOf" srcId="{3D23604E-4D82-4EB4-B6A7-A243E1336D90}" destId="{B6D7E63F-DC8D-40A8-9825-08E72C3B4C6D}" srcOrd="1" destOrd="0" presId="urn:microsoft.com/office/officeart/2005/8/layout/cycle4"/>
    <dgm:cxn modelId="{3F6F27FC-52DB-4240-8016-EFCD5683E417}" type="presParOf" srcId="{F8DAF792-9F32-454D-80CD-C04F31FC5681}" destId="{300E30E9-E876-45F4-8AC2-07074B5B01CE}" srcOrd="4" destOrd="0" presId="urn:microsoft.com/office/officeart/2005/8/layout/cycle4"/>
    <dgm:cxn modelId="{B7F8F2CA-7ADA-4982-A2CF-2B40D3594CC3}" type="presParOf" srcId="{CA1B9328-A27D-4864-8B04-1311F505F44A}" destId="{024672DD-CDEE-47F5-9F84-BD4E42F6E317}" srcOrd="1" destOrd="0" presId="urn:microsoft.com/office/officeart/2005/8/layout/cycle4"/>
    <dgm:cxn modelId="{DDF6F0B2-20D5-4D00-B6EF-B31A5D3EDCAF}" type="presParOf" srcId="{024672DD-CDEE-47F5-9F84-BD4E42F6E317}" destId="{AD31326B-91AF-4035-B79D-AE7A8BEEA38A}" srcOrd="0" destOrd="0" presId="urn:microsoft.com/office/officeart/2005/8/layout/cycle4"/>
    <dgm:cxn modelId="{CAF05716-72B5-4FCE-ADAE-6F8DF33C2E8F}" type="presParOf" srcId="{024672DD-CDEE-47F5-9F84-BD4E42F6E317}" destId="{8D9ED366-AB35-46D6-BF2F-BC65CD0121D9}" srcOrd="1" destOrd="0" presId="urn:microsoft.com/office/officeart/2005/8/layout/cycle4"/>
    <dgm:cxn modelId="{DF9E2F98-3D2D-4162-87ED-B821CB3B3820}" type="presParOf" srcId="{024672DD-CDEE-47F5-9F84-BD4E42F6E317}" destId="{41E7A44E-4FD4-4A54-8D45-8AA97D62EECF}" srcOrd="2" destOrd="0" presId="urn:microsoft.com/office/officeart/2005/8/layout/cycle4"/>
    <dgm:cxn modelId="{DFB8B3A4-2C39-4768-9482-5D6FAC74DE48}" type="presParOf" srcId="{024672DD-CDEE-47F5-9F84-BD4E42F6E317}" destId="{2D7F645C-F77F-48FD-B7FF-1239B606632B}" srcOrd="3" destOrd="0" presId="urn:microsoft.com/office/officeart/2005/8/layout/cycle4"/>
    <dgm:cxn modelId="{1F3A1229-C2FB-48AC-AA24-518E5705C519}" type="presParOf" srcId="{024672DD-CDEE-47F5-9F84-BD4E42F6E317}" destId="{C0AF960C-A4F5-40DE-BAD8-0E261BE3FA2C}" srcOrd="4" destOrd="0" presId="urn:microsoft.com/office/officeart/2005/8/layout/cycle4"/>
    <dgm:cxn modelId="{766A2688-7A7B-4AC7-8E86-5F489741B7F0}" type="presParOf" srcId="{CA1B9328-A27D-4864-8B04-1311F505F44A}" destId="{662B8E83-FFBF-4BE1-88BA-5F57E5646CD7}" srcOrd="2" destOrd="0" presId="urn:microsoft.com/office/officeart/2005/8/layout/cycle4"/>
    <dgm:cxn modelId="{B868DC06-ED8F-4422-A590-F6AF40AA7C35}" type="presParOf" srcId="{CA1B9328-A27D-4864-8B04-1311F505F44A}" destId="{49B6F4C1-9633-4986-B708-FD70037A762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631713-1554-44F2-9501-7A82E3586900}" type="doc">
      <dgm:prSet loTypeId="urn:microsoft.com/office/officeart/2005/8/layout/venn1" loCatId="relationship" qsTypeId="urn:microsoft.com/office/officeart/2005/8/quickstyle/simple4" qsCatId="simple" csTypeId="urn:microsoft.com/office/officeart/2005/8/colors/colorful1" csCatId="colorful" phldr="1"/>
      <dgm:spPr/>
      <dgm:t>
        <a:bodyPr/>
        <a:lstStyle/>
        <a:p>
          <a:endParaRPr lang="en-ZA"/>
        </a:p>
      </dgm:t>
    </dgm:pt>
    <dgm:pt modelId="{ED214084-D0FB-443D-9545-E154F0F2C7CC}">
      <dgm:prSet phldrT="[Text]" custT="1"/>
      <dgm:spPr/>
      <dgm:t>
        <a:bodyPr/>
        <a:lstStyle/>
        <a:p>
          <a:pPr algn="ctr"/>
          <a:r>
            <a:rPr lang="en-US" sz="1800" dirty="0">
              <a:latin typeface="Century Gothic" panose="020B0502020202020204" pitchFamily="34" charset="0"/>
            </a:rPr>
            <a:t>Naïve Sampling</a:t>
          </a:r>
        </a:p>
      </dgm:t>
    </dgm:pt>
    <dgm:pt modelId="{0DA53F09-3FFC-4F52-9BDB-C17479ED2BC4}" type="parTrans" cxnId="{7A2317BF-15FA-4FD3-899A-C2BAC0DA9C17}">
      <dgm:prSet/>
      <dgm:spPr/>
      <dgm:t>
        <a:bodyPr/>
        <a:lstStyle/>
        <a:p>
          <a:pPr algn="ctr"/>
          <a:endParaRPr lang="en-ZA" sz="1600">
            <a:latin typeface="Century Gothic" panose="020B0502020202020204" pitchFamily="34" charset="0"/>
          </a:endParaRPr>
        </a:p>
      </dgm:t>
    </dgm:pt>
    <dgm:pt modelId="{73D90844-69BA-4249-9A0D-B06692A5A68F}" type="sibTrans" cxnId="{7A2317BF-15FA-4FD3-899A-C2BAC0DA9C17}">
      <dgm:prSet/>
      <dgm:spPr/>
      <dgm:t>
        <a:bodyPr/>
        <a:lstStyle/>
        <a:p>
          <a:pPr algn="ctr"/>
          <a:endParaRPr lang="en-ZA" sz="1600">
            <a:latin typeface="Century Gothic" panose="020B0502020202020204" pitchFamily="34" charset="0"/>
          </a:endParaRPr>
        </a:p>
      </dgm:t>
    </dgm:pt>
    <dgm:pt modelId="{156AAB84-B08B-4281-8DFE-6F79A4DAFF73}">
      <dgm:prSet phldrT="[Text]" custT="1"/>
      <dgm:spPr>
        <a:ln>
          <a:solidFill>
            <a:schemeClr val="accent6"/>
          </a:solidFill>
        </a:ln>
      </dgm:spPr>
      <dgm:t>
        <a:bodyPr/>
        <a:lstStyle/>
        <a:p>
          <a:pPr algn="ctr"/>
          <a:r>
            <a:rPr lang="en-US" sz="1800" b="1" dirty="0">
              <a:solidFill>
                <a:schemeClr val="accent5"/>
              </a:solidFill>
              <a:latin typeface="Century Gothic" panose="020B0502020202020204" pitchFamily="34" charset="0"/>
            </a:rPr>
            <a:t>Synthetic Sampling</a:t>
          </a:r>
        </a:p>
      </dgm:t>
    </dgm:pt>
    <dgm:pt modelId="{E5B74D39-1D22-4C8F-B5CF-BD5AD56B7A94}" type="parTrans" cxnId="{8F6EE265-CF42-492E-BB5D-BDEBED86B20D}">
      <dgm:prSet/>
      <dgm:spPr/>
      <dgm:t>
        <a:bodyPr/>
        <a:lstStyle/>
        <a:p>
          <a:pPr algn="ctr"/>
          <a:endParaRPr lang="en-ZA" sz="1600">
            <a:latin typeface="Century Gothic" panose="020B0502020202020204" pitchFamily="34" charset="0"/>
          </a:endParaRPr>
        </a:p>
      </dgm:t>
    </dgm:pt>
    <dgm:pt modelId="{770F77EB-04A9-4E23-A6AB-9FE161A370E4}" type="sibTrans" cxnId="{8F6EE265-CF42-492E-BB5D-BDEBED86B20D}">
      <dgm:prSet/>
      <dgm:spPr/>
      <dgm:t>
        <a:bodyPr/>
        <a:lstStyle/>
        <a:p>
          <a:pPr algn="ctr"/>
          <a:endParaRPr lang="en-ZA" sz="1600">
            <a:latin typeface="Century Gothic" panose="020B0502020202020204" pitchFamily="34" charset="0"/>
          </a:endParaRPr>
        </a:p>
      </dgm:t>
    </dgm:pt>
    <dgm:pt modelId="{77FD7B18-48C6-4B4C-ADE4-1A73EBB7C54D}">
      <dgm:prSet phldrT="[Text]" custT="1"/>
      <dgm:spPr/>
      <dgm:t>
        <a:bodyPr/>
        <a:lstStyle/>
        <a:p>
          <a:pPr algn="ctr"/>
          <a:r>
            <a:rPr lang="en-US" sz="1800" dirty="0">
              <a:solidFill>
                <a:schemeClr val="tx1"/>
              </a:solidFill>
              <a:latin typeface="Century Gothic" panose="020B0502020202020204" pitchFamily="34" charset="0"/>
            </a:rPr>
            <a:t>Ensembles</a:t>
          </a:r>
        </a:p>
      </dgm:t>
    </dgm:pt>
    <dgm:pt modelId="{301DEBFD-3EE1-49A7-9733-2D47C3349559}" type="parTrans" cxnId="{391E5941-04AA-4AF5-8638-3F699DDD8A9F}">
      <dgm:prSet/>
      <dgm:spPr/>
      <dgm:t>
        <a:bodyPr/>
        <a:lstStyle/>
        <a:p>
          <a:pPr algn="ctr"/>
          <a:endParaRPr lang="en-ZA" sz="1600">
            <a:latin typeface="Century Gothic" panose="020B0502020202020204" pitchFamily="34" charset="0"/>
          </a:endParaRPr>
        </a:p>
      </dgm:t>
    </dgm:pt>
    <dgm:pt modelId="{214F5F25-E55B-4EBC-80ED-930FCFD37595}" type="sibTrans" cxnId="{391E5941-04AA-4AF5-8638-3F699DDD8A9F}">
      <dgm:prSet/>
      <dgm:spPr/>
      <dgm:t>
        <a:bodyPr/>
        <a:lstStyle/>
        <a:p>
          <a:pPr algn="ctr"/>
          <a:endParaRPr lang="en-ZA" sz="1600">
            <a:latin typeface="Century Gothic" panose="020B0502020202020204" pitchFamily="34" charset="0"/>
          </a:endParaRPr>
        </a:p>
      </dgm:t>
    </dgm:pt>
    <dgm:pt modelId="{7106CF3A-764C-480A-B3FF-F3A7A946D3C6}">
      <dgm:prSet phldrT="[Text]" custT="1"/>
      <dgm:spPr/>
      <dgm:t>
        <a:bodyPr/>
        <a:lstStyle/>
        <a:p>
          <a:pPr algn="ctr"/>
          <a:r>
            <a:rPr lang="en-US" sz="1800" dirty="0">
              <a:solidFill>
                <a:schemeClr val="tx1"/>
              </a:solidFill>
              <a:latin typeface="Century Gothic" panose="020B0502020202020204" pitchFamily="34" charset="0"/>
            </a:rPr>
            <a:t>Cost-sensitive learning</a:t>
          </a:r>
          <a:endParaRPr lang="en-ZA" sz="1800" dirty="0">
            <a:solidFill>
              <a:schemeClr val="tx1"/>
            </a:solidFill>
            <a:latin typeface="Century Gothic" panose="020B0502020202020204" pitchFamily="34" charset="0"/>
          </a:endParaRPr>
        </a:p>
      </dgm:t>
    </dgm:pt>
    <dgm:pt modelId="{49169F8F-00A4-4D8B-84CE-D4A7DE9F32D0}" type="parTrans" cxnId="{065130D2-41DC-4F54-A117-6CC03C1377B2}">
      <dgm:prSet/>
      <dgm:spPr/>
      <dgm:t>
        <a:bodyPr/>
        <a:lstStyle/>
        <a:p>
          <a:pPr algn="ctr"/>
          <a:endParaRPr lang="en-ZA" sz="1600">
            <a:latin typeface="Century Gothic" panose="020B0502020202020204" pitchFamily="34" charset="0"/>
          </a:endParaRPr>
        </a:p>
      </dgm:t>
    </dgm:pt>
    <dgm:pt modelId="{AD84CE53-A2D2-4013-83F7-96BAFE5F8C64}" type="sibTrans" cxnId="{065130D2-41DC-4F54-A117-6CC03C1377B2}">
      <dgm:prSet/>
      <dgm:spPr/>
      <dgm:t>
        <a:bodyPr/>
        <a:lstStyle/>
        <a:p>
          <a:pPr algn="ctr"/>
          <a:endParaRPr lang="en-ZA" sz="1600">
            <a:latin typeface="Century Gothic" panose="020B0502020202020204" pitchFamily="34" charset="0"/>
          </a:endParaRPr>
        </a:p>
      </dgm:t>
    </dgm:pt>
    <dgm:pt modelId="{1E6F5EB4-6844-420A-8D5F-215D1AF02DCD}">
      <dgm:prSet phldrT="[Text]" custT="1"/>
      <dgm:spPr/>
      <dgm:t>
        <a:bodyPr/>
        <a:lstStyle/>
        <a:p>
          <a:pPr algn="ctr"/>
          <a:r>
            <a:rPr lang="en-US" sz="1800" dirty="0">
              <a:solidFill>
                <a:schemeClr val="tx1"/>
              </a:solidFill>
              <a:latin typeface="Century Gothic" panose="020B0502020202020204" pitchFamily="34" charset="0"/>
            </a:rPr>
            <a:t>Algorithmic-level</a:t>
          </a:r>
        </a:p>
      </dgm:t>
    </dgm:pt>
    <dgm:pt modelId="{F710AA70-E360-4561-94C1-83BFD74CDDB0}" type="parTrans" cxnId="{984DFFDB-4B03-4999-9C07-287108E1014C}">
      <dgm:prSet/>
      <dgm:spPr/>
      <dgm:t>
        <a:bodyPr/>
        <a:lstStyle/>
        <a:p>
          <a:pPr algn="ctr"/>
          <a:endParaRPr lang="en-ZA" sz="1600">
            <a:latin typeface="Century Gothic" panose="020B0502020202020204" pitchFamily="34" charset="0"/>
          </a:endParaRPr>
        </a:p>
      </dgm:t>
    </dgm:pt>
    <dgm:pt modelId="{67B62A19-26BC-4199-B5BB-797A3BB4449C}" type="sibTrans" cxnId="{984DFFDB-4B03-4999-9C07-287108E1014C}">
      <dgm:prSet/>
      <dgm:spPr/>
      <dgm:t>
        <a:bodyPr/>
        <a:lstStyle/>
        <a:p>
          <a:pPr algn="ctr"/>
          <a:endParaRPr lang="en-ZA" sz="1600">
            <a:latin typeface="Century Gothic" panose="020B0502020202020204" pitchFamily="34" charset="0"/>
          </a:endParaRPr>
        </a:p>
      </dgm:t>
    </dgm:pt>
    <dgm:pt modelId="{44750154-D66C-4C83-8FDC-ED7FA154FCDB}">
      <dgm:prSet phldrT="[Text]" custT="1"/>
      <dgm:spPr/>
      <dgm:t>
        <a:bodyPr/>
        <a:lstStyle/>
        <a:p>
          <a:pPr algn="ctr"/>
          <a:r>
            <a:rPr lang="en-US" sz="1800" b="1" dirty="0">
              <a:solidFill>
                <a:schemeClr val="accent4"/>
              </a:solidFill>
              <a:latin typeface="Century Gothic" panose="020B0502020202020204" pitchFamily="34" charset="0"/>
            </a:rPr>
            <a:t>Generative modelling</a:t>
          </a:r>
        </a:p>
      </dgm:t>
    </dgm:pt>
    <dgm:pt modelId="{CF5CB8A3-9270-4045-BB25-13274099F6B0}" type="parTrans" cxnId="{9DE33E0C-4424-4AE9-B650-093AE3AF1CFA}">
      <dgm:prSet/>
      <dgm:spPr/>
      <dgm:t>
        <a:bodyPr/>
        <a:lstStyle/>
        <a:p>
          <a:pPr algn="ctr"/>
          <a:endParaRPr lang="en-ZA" sz="1600">
            <a:latin typeface="Century Gothic" panose="020B0502020202020204" pitchFamily="34" charset="0"/>
          </a:endParaRPr>
        </a:p>
      </dgm:t>
    </dgm:pt>
    <dgm:pt modelId="{722D8FE8-3A2C-44BB-972F-C47A18312D9E}" type="sibTrans" cxnId="{9DE33E0C-4424-4AE9-B650-093AE3AF1CFA}">
      <dgm:prSet/>
      <dgm:spPr/>
      <dgm:t>
        <a:bodyPr/>
        <a:lstStyle/>
        <a:p>
          <a:pPr algn="ctr"/>
          <a:endParaRPr lang="en-ZA" sz="1600">
            <a:latin typeface="Century Gothic" panose="020B0502020202020204" pitchFamily="34" charset="0"/>
          </a:endParaRPr>
        </a:p>
      </dgm:t>
    </dgm:pt>
    <dgm:pt modelId="{CBE2B1FA-70BF-4F67-8E07-D04E0A2A1809}">
      <dgm:prSet phldrT="[Text]" custT="1"/>
      <dgm:spPr/>
      <dgm:t>
        <a:bodyPr/>
        <a:lstStyle/>
        <a:p>
          <a:pPr algn="ctr"/>
          <a:r>
            <a:rPr lang="en-US" sz="1800" dirty="0">
              <a:solidFill>
                <a:schemeClr val="tx1"/>
              </a:solidFill>
              <a:latin typeface="Century Gothic" panose="020B0502020202020204" pitchFamily="34" charset="0"/>
            </a:rPr>
            <a:t>Hybrid Sampling</a:t>
          </a:r>
          <a:endParaRPr lang="en-ZA" sz="1800" dirty="0">
            <a:solidFill>
              <a:schemeClr val="tx1"/>
            </a:solidFill>
            <a:latin typeface="Century Gothic" panose="020B0502020202020204" pitchFamily="34" charset="0"/>
          </a:endParaRPr>
        </a:p>
      </dgm:t>
    </dgm:pt>
    <dgm:pt modelId="{AD502D29-52C4-4BF9-A0A4-1AE685194EB0}" type="sibTrans" cxnId="{C919F805-4E5D-4B60-BD8D-3CA47C5C7803}">
      <dgm:prSet/>
      <dgm:spPr/>
      <dgm:t>
        <a:bodyPr/>
        <a:lstStyle/>
        <a:p>
          <a:pPr algn="ctr"/>
          <a:endParaRPr lang="en-ZA" sz="1600">
            <a:latin typeface="Century Gothic" panose="020B0502020202020204" pitchFamily="34" charset="0"/>
          </a:endParaRPr>
        </a:p>
      </dgm:t>
    </dgm:pt>
    <dgm:pt modelId="{137369AB-C005-419D-9BDE-C9F38D3208EB}" type="parTrans" cxnId="{C919F805-4E5D-4B60-BD8D-3CA47C5C7803}">
      <dgm:prSet/>
      <dgm:spPr/>
      <dgm:t>
        <a:bodyPr/>
        <a:lstStyle/>
        <a:p>
          <a:pPr algn="ctr"/>
          <a:endParaRPr lang="en-ZA" sz="1600">
            <a:latin typeface="Century Gothic" panose="020B0502020202020204" pitchFamily="34" charset="0"/>
          </a:endParaRPr>
        </a:p>
      </dgm:t>
    </dgm:pt>
    <dgm:pt modelId="{EB17F6AD-8DC6-4650-9FDE-DC112FE192CA}" type="pres">
      <dgm:prSet presAssocID="{3E631713-1554-44F2-9501-7A82E3586900}" presName="compositeShape" presStyleCnt="0">
        <dgm:presLayoutVars>
          <dgm:chMax val="7"/>
          <dgm:dir/>
          <dgm:resizeHandles val="exact"/>
        </dgm:presLayoutVars>
      </dgm:prSet>
      <dgm:spPr/>
    </dgm:pt>
    <dgm:pt modelId="{9657FA99-6425-4259-98F2-54B969537106}" type="pres">
      <dgm:prSet presAssocID="{ED214084-D0FB-443D-9545-E154F0F2C7CC}" presName="circ1" presStyleLbl="vennNode1" presStyleIdx="0" presStyleCnt="7"/>
      <dgm:spPr/>
    </dgm:pt>
    <dgm:pt modelId="{530A28FF-32B3-49AD-B01B-530851ACBC68}" type="pres">
      <dgm:prSet presAssocID="{ED214084-D0FB-443D-9545-E154F0F2C7CC}" presName="circ1Tx" presStyleLbl="revTx" presStyleIdx="0" presStyleCnt="0">
        <dgm:presLayoutVars>
          <dgm:chMax val="0"/>
          <dgm:chPref val="0"/>
          <dgm:bulletEnabled val="1"/>
        </dgm:presLayoutVars>
      </dgm:prSet>
      <dgm:spPr/>
    </dgm:pt>
    <dgm:pt modelId="{04B5E78F-F477-456B-82FB-982C9E126B13}" type="pres">
      <dgm:prSet presAssocID="{156AAB84-B08B-4281-8DFE-6F79A4DAFF73}" presName="circ2" presStyleLbl="vennNode1" presStyleIdx="1" presStyleCnt="7"/>
      <dgm:spPr/>
    </dgm:pt>
    <dgm:pt modelId="{824B5F24-3D46-4BB1-B703-640F564ACA90}" type="pres">
      <dgm:prSet presAssocID="{156AAB84-B08B-4281-8DFE-6F79A4DAFF73}" presName="circ2Tx" presStyleLbl="revTx" presStyleIdx="0" presStyleCnt="0">
        <dgm:presLayoutVars>
          <dgm:chMax val="0"/>
          <dgm:chPref val="0"/>
          <dgm:bulletEnabled val="1"/>
        </dgm:presLayoutVars>
      </dgm:prSet>
      <dgm:spPr/>
    </dgm:pt>
    <dgm:pt modelId="{97010FD0-36AD-407D-8270-128D513B3773}" type="pres">
      <dgm:prSet presAssocID="{CBE2B1FA-70BF-4F67-8E07-D04E0A2A1809}" presName="circ3" presStyleLbl="vennNode1" presStyleIdx="2" presStyleCnt="7"/>
      <dgm:spPr/>
    </dgm:pt>
    <dgm:pt modelId="{8BD6179C-F58C-4368-9D50-9515C80FF823}" type="pres">
      <dgm:prSet presAssocID="{CBE2B1FA-70BF-4F67-8E07-D04E0A2A1809}" presName="circ3Tx" presStyleLbl="revTx" presStyleIdx="0" presStyleCnt="0">
        <dgm:presLayoutVars>
          <dgm:chMax val="0"/>
          <dgm:chPref val="0"/>
          <dgm:bulletEnabled val="1"/>
        </dgm:presLayoutVars>
      </dgm:prSet>
      <dgm:spPr/>
    </dgm:pt>
    <dgm:pt modelId="{D7B67B5F-9AA8-4DF3-9D04-11C09C55D343}" type="pres">
      <dgm:prSet presAssocID="{77FD7B18-48C6-4B4C-ADE4-1A73EBB7C54D}" presName="circ4" presStyleLbl="vennNode1" presStyleIdx="3" presStyleCnt="7"/>
      <dgm:spPr/>
    </dgm:pt>
    <dgm:pt modelId="{D6842C46-549A-48E5-9CB1-9896A423B073}" type="pres">
      <dgm:prSet presAssocID="{77FD7B18-48C6-4B4C-ADE4-1A73EBB7C54D}" presName="circ4Tx" presStyleLbl="revTx" presStyleIdx="0" presStyleCnt="0">
        <dgm:presLayoutVars>
          <dgm:chMax val="0"/>
          <dgm:chPref val="0"/>
          <dgm:bulletEnabled val="1"/>
        </dgm:presLayoutVars>
      </dgm:prSet>
      <dgm:spPr/>
    </dgm:pt>
    <dgm:pt modelId="{E0B65627-12B1-42DC-8D5C-6E32FD9846FA}" type="pres">
      <dgm:prSet presAssocID="{7106CF3A-764C-480A-B3FF-F3A7A946D3C6}" presName="circ5" presStyleLbl="vennNode1" presStyleIdx="4" presStyleCnt="7"/>
      <dgm:spPr/>
    </dgm:pt>
    <dgm:pt modelId="{47805131-D5B5-47FF-A3FE-77CB8C98AC8C}" type="pres">
      <dgm:prSet presAssocID="{7106CF3A-764C-480A-B3FF-F3A7A946D3C6}" presName="circ5Tx" presStyleLbl="revTx" presStyleIdx="0" presStyleCnt="0">
        <dgm:presLayoutVars>
          <dgm:chMax val="0"/>
          <dgm:chPref val="0"/>
          <dgm:bulletEnabled val="1"/>
        </dgm:presLayoutVars>
      </dgm:prSet>
      <dgm:spPr/>
    </dgm:pt>
    <dgm:pt modelId="{E492DBAD-A329-463D-B982-DC80B316E8CD}" type="pres">
      <dgm:prSet presAssocID="{1E6F5EB4-6844-420A-8D5F-215D1AF02DCD}" presName="circ6" presStyleLbl="vennNode1" presStyleIdx="5" presStyleCnt="7"/>
      <dgm:spPr/>
    </dgm:pt>
    <dgm:pt modelId="{DBC85A9E-C9D3-475A-A351-66F2C59B4765}" type="pres">
      <dgm:prSet presAssocID="{1E6F5EB4-6844-420A-8D5F-215D1AF02DCD}" presName="circ6Tx" presStyleLbl="revTx" presStyleIdx="0" presStyleCnt="0">
        <dgm:presLayoutVars>
          <dgm:chMax val="0"/>
          <dgm:chPref val="0"/>
          <dgm:bulletEnabled val="1"/>
        </dgm:presLayoutVars>
      </dgm:prSet>
      <dgm:spPr/>
    </dgm:pt>
    <dgm:pt modelId="{9C72EEFD-D711-4BE5-BCD1-D1FDE12FE7A3}" type="pres">
      <dgm:prSet presAssocID="{44750154-D66C-4C83-8FDC-ED7FA154FCDB}" presName="circ7" presStyleLbl="vennNode1" presStyleIdx="6" presStyleCnt="7"/>
      <dgm:spPr/>
    </dgm:pt>
    <dgm:pt modelId="{B9AF1BDE-5120-480D-8A80-B8C6CAC6DD21}" type="pres">
      <dgm:prSet presAssocID="{44750154-D66C-4C83-8FDC-ED7FA154FCDB}" presName="circ7Tx" presStyleLbl="revTx" presStyleIdx="0" presStyleCnt="0">
        <dgm:presLayoutVars>
          <dgm:chMax val="0"/>
          <dgm:chPref val="0"/>
          <dgm:bulletEnabled val="1"/>
        </dgm:presLayoutVars>
      </dgm:prSet>
      <dgm:spPr/>
    </dgm:pt>
  </dgm:ptLst>
  <dgm:cxnLst>
    <dgm:cxn modelId="{C919F805-4E5D-4B60-BD8D-3CA47C5C7803}" srcId="{3E631713-1554-44F2-9501-7A82E3586900}" destId="{CBE2B1FA-70BF-4F67-8E07-D04E0A2A1809}" srcOrd="2" destOrd="0" parTransId="{137369AB-C005-419D-9BDE-C9F38D3208EB}" sibTransId="{AD502D29-52C4-4BF9-A0A4-1AE685194EB0}"/>
    <dgm:cxn modelId="{9DE33E0C-4424-4AE9-B650-093AE3AF1CFA}" srcId="{3E631713-1554-44F2-9501-7A82E3586900}" destId="{44750154-D66C-4C83-8FDC-ED7FA154FCDB}" srcOrd="6" destOrd="0" parTransId="{CF5CB8A3-9270-4045-BB25-13274099F6B0}" sibTransId="{722D8FE8-3A2C-44BB-972F-C47A18312D9E}"/>
    <dgm:cxn modelId="{45E7421B-869A-4B15-B866-7DAA4192BB35}" type="presOf" srcId="{3E631713-1554-44F2-9501-7A82E3586900}" destId="{EB17F6AD-8DC6-4650-9FDE-DC112FE192CA}" srcOrd="0" destOrd="0" presId="urn:microsoft.com/office/officeart/2005/8/layout/venn1"/>
    <dgm:cxn modelId="{B4EDFA22-87E4-49DC-891F-140D6F2CB206}" type="presOf" srcId="{CBE2B1FA-70BF-4F67-8E07-D04E0A2A1809}" destId="{8BD6179C-F58C-4368-9D50-9515C80FF823}" srcOrd="0" destOrd="0" presId="urn:microsoft.com/office/officeart/2005/8/layout/venn1"/>
    <dgm:cxn modelId="{E98AD339-8FD8-47ED-A934-4C5AAC2FEADE}" type="presOf" srcId="{156AAB84-B08B-4281-8DFE-6F79A4DAFF73}" destId="{824B5F24-3D46-4BB1-B703-640F564ACA90}" srcOrd="0" destOrd="0" presId="urn:microsoft.com/office/officeart/2005/8/layout/venn1"/>
    <dgm:cxn modelId="{D4A94241-06AD-4972-B67A-742642D08B9D}" type="presOf" srcId="{ED214084-D0FB-443D-9545-E154F0F2C7CC}" destId="{530A28FF-32B3-49AD-B01B-530851ACBC68}" srcOrd="0" destOrd="0" presId="urn:microsoft.com/office/officeart/2005/8/layout/venn1"/>
    <dgm:cxn modelId="{391E5941-04AA-4AF5-8638-3F699DDD8A9F}" srcId="{3E631713-1554-44F2-9501-7A82E3586900}" destId="{77FD7B18-48C6-4B4C-ADE4-1A73EBB7C54D}" srcOrd="3" destOrd="0" parTransId="{301DEBFD-3EE1-49A7-9733-2D47C3349559}" sibTransId="{214F5F25-E55B-4EBC-80ED-930FCFD37595}"/>
    <dgm:cxn modelId="{770BC242-359E-408B-A9C3-2B171D326F60}" type="presOf" srcId="{7106CF3A-764C-480A-B3FF-F3A7A946D3C6}" destId="{47805131-D5B5-47FF-A3FE-77CB8C98AC8C}" srcOrd="0" destOrd="0" presId="urn:microsoft.com/office/officeart/2005/8/layout/venn1"/>
    <dgm:cxn modelId="{8F6EE265-CF42-492E-BB5D-BDEBED86B20D}" srcId="{3E631713-1554-44F2-9501-7A82E3586900}" destId="{156AAB84-B08B-4281-8DFE-6F79A4DAFF73}" srcOrd="1" destOrd="0" parTransId="{E5B74D39-1D22-4C8F-B5CF-BD5AD56B7A94}" sibTransId="{770F77EB-04A9-4E23-A6AB-9FE161A370E4}"/>
    <dgm:cxn modelId="{4FDBC3A8-39C2-48C5-9490-5ADCDB1F0F2D}" type="presOf" srcId="{44750154-D66C-4C83-8FDC-ED7FA154FCDB}" destId="{B9AF1BDE-5120-480D-8A80-B8C6CAC6DD21}" srcOrd="0" destOrd="0" presId="urn:microsoft.com/office/officeart/2005/8/layout/venn1"/>
    <dgm:cxn modelId="{7A2317BF-15FA-4FD3-899A-C2BAC0DA9C17}" srcId="{3E631713-1554-44F2-9501-7A82E3586900}" destId="{ED214084-D0FB-443D-9545-E154F0F2C7CC}" srcOrd="0" destOrd="0" parTransId="{0DA53F09-3FFC-4F52-9BDB-C17479ED2BC4}" sibTransId="{73D90844-69BA-4249-9A0D-B06692A5A68F}"/>
    <dgm:cxn modelId="{065130D2-41DC-4F54-A117-6CC03C1377B2}" srcId="{3E631713-1554-44F2-9501-7A82E3586900}" destId="{7106CF3A-764C-480A-B3FF-F3A7A946D3C6}" srcOrd="4" destOrd="0" parTransId="{49169F8F-00A4-4D8B-84CE-D4A7DE9F32D0}" sibTransId="{AD84CE53-A2D2-4013-83F7-96BAFE5F8C64}"/>
    <dgm:cxn modelId="{984DFFDB-4B03-4999-9C07-287108E1014C}" srcId="{3E631713-1554-44F2-9501-7A82E3586900}" destId="{1E6F5EB4-6844-420A-8D5F-215D1AF02DCD}" srcOrd="5" destOrd="0" parTransId="{F710AA70-E360-4561-94C1-83BFD74CDDB0}" sibTransId="{67B62A19-26BC-4199-B5BB-797A3BB4449C}"/>
    <dgm:cxn modelId="{75CE2FE2-2215-46DA-8075-3218B1696B04}" type="presOf" srcId="{1E6F5EB4-6844-420A-8D5F-215D1AF02DCD}" destId="{DBC85A9E-C9D3-475A-A351-66F2C59B4765}" srcOrd="0" destOrd="0" presId="urn:microsoft.com/office/officeart/2005/8/layout/venn1"/>
    <dgm:cxn modelId="{C4B6C5FA-6789-4F89-AAF3-DE39B06615C3}" type="presOf" srcId="{77FD7B18-48C6-4B4C-ADE4-1A73EBB7C54D}" destId="{D6842C46-549A-48E5-9CB1-9896A423B073}" srcOrd="0" destOrd="0" presId="urn:microsoft.com/office/officeart/2005/8/layout/venn1"/>
    <dgm:cxn modelId="{F24621D9-6263-4572-9450-E3A9C0A9BA4D}" type="presParOf" srcId="{EB17F6AD-8DC6-4650-9FDE-DC112FE192CA}" destId="{9657FA99-6425-4259-98F2-54B969537106}" srcOrd="0" destOrd="0" presId="urn:microsoft.com/office/officeart/2005/8/layout/venn1"/>
    <dgm:cxn modelId="{D0C121FD-0424-4CD0-AFA4-D43008162F8D}" type="presParOf" srcId="{EB17F6AD-8DC6-4650-9FDE-DC112FE192CA}" destId="{530A28FF-32B3-49AD-B01B-530851ACBC68}" srcOrd="1" destOrd="0" presId="urn:microsoft.com/office/officeart/2005/8/layout/venn1"/>
    <dgm:cxn modelId="{6410AFF8-0194-4D3B-8763-6CE579AB667F}" type="presParOf" srcId="{EB17F6AD-8DC6-4650-9FDE-DC112FE192CA}" destId="{04B5E78F-F477-456B-82FB-982C9E126B13}" srcOrd="2" destOrd="0" presId="urn:microsoft.com/office/officeart/2005/8/layout/venn1"/>
    <dgm:cxn modelId="{45D866A9-F3F0-413B-87AC-10777E5E763E}" type="presParOf" srcId="{EB17F6AD-8DC6-4650-9FDE-DC112FE192CA}" destId="{824B5F24-3D46-4BB1-B703-640F564ACA90}" srcOrd="3" destOrd="0" presId="urn:microsoft.com/office/officeart/2005/8/layout/venn1"/>
    <dgm:cxn modelId="{06F4B715-034B-4D2C-90B4-36CE4E09F5F2}" type="presParOf" srcId="{EB17F6AD-8DC6-4650-9FDE-DC112FE192CA}" destId="{97010FD0-36AD-407D-8270-128D513B3773}" srcOrd="4" destOrd="0" presId="urn:microsoft.com/office/officeart/2005/8/layout/venn1"/>
    <dgm:cxn modelId="{21E040DC-261B-4911-B606-C7085967A485}" type="presParOf" srcId="{EB17F6AD-8DC6-4650-9FDE-DC112FE192CA}" destId="{8BD6179C-F58C-4368-9D50-9515C80FF823}" srcOrd="5" destOrd="0" presId="urn:microsoft.com/office/officeart/2005/8/layout/venn1"/>
    <dgm:cxn modelId="{FC18EDEB-CF95-41E4-A324-A9E11258B594}" type="presParOf" srcId="{EB17F6AD-8DC6-4650-9FDE-DC112FE192CA}" destId="{D7B67B5F-9AA8-4DF3-9D04-11C09C55D343}" srcOrd="6" destOrd="0" presId="urn:microsoft.com/office/officeart/2005/8/layout/venn1"/>
    <dgm:cxn modelId="{06EBF737-01D7-4B3F-AE82-18B8247CF4EA}" type="presParOf" srcId="{EB17F6AD-8DC6-4650-9FDE-DC112FE192CA}" destId="{D6842C46-549A-48E5-9CB1-9896A423B073}" srcOrd="7" destOrd="0" presId="urn:microsoft.com/office/officeart/2005/8/layout/venn1"/>
    <dgm:cxn modelId="{A93D0080-13B6-4E36-8946-55C5462B7E47}" type="presParOf" srcId="{EB17F6AD-8DC6-4650-9FDE-DC112FE192CA}" destId="{E0B65627-12B1-42DC-8D5C-6E32FD9846FA}" srcOrd="8" destOrd="0" presId="urn:microsoft.com/office/officeart/2005/8/layout/venn1"/>
    <dgm:cxn modelId="{0CC29869-2695-423F-A8AA-3639ABBCE5E4}" type="presParOf" srcId="{EB17F6AD-8DC6-4650-9FDE-DC112FE192CA}" destId="{47805131-D5B5-47FF-A3FE-77CB8C98AC8C}" srcOrd="9" destOrd="0" presId="urn:microsoft.com/office/officeart/2005/8/layout/venn1"/>
    <dgm:cxn modelId="{1B5C98B1-6ECB-4696-AEC2-99B0AA298207}" type="presParOf" srcId="{EB17F6AD-8DC6-4650-9FDE-DC112FE192CA}" destId="{E492DBAD-A329-463D-B982-DC80B316E8CD}" srcOrd="10" destOrd="0" presId="urn:microsoft.com/office/officeart/2005/8/layout/venn1"/>
    <dgm:cxn modelId="{1087853F-7D8C-45F3-BA91-C23196997529}" type="presParOf" srcId="{EB17F6AD-8DC6-4650-9FDE-DC112FE192CA}" destId="{DBC85A9E-C9D3-475A-A351-66F2C59B4765}" srcOrd="11" destOrd="0" presId="urn:microsoft.com/office/officeart/2005/8/layout/venn1"/>
    <dgm:cxn modelId="{DC537492-6AD6-4DD2-BFA4-1E0CE2A4EA56}" type="presParOf" srcId="{EB17F6AD-8DC6-4650-9FDE-DC112FE192CA}" destId="{9C72EEFD-D711-4BE5-BCD1-D1FDE12FE7A3}" srcOrd="12" destOrd="0" presId="urn:microsoft.com/office/officeart/2005/8/layout/venn1"/>
    <dgm:cxn modelId="{5CBBD4AD-CB93-4CF9-8058-A388457C2C63}" type="presParOf" srcId="{EB17F6AD-8DC6-4650-9FDE-DC112FE192CA}" destId="{B9AF1BDE-5120-480D-8A80-B8C6CAC6DD21}"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7575A9-417C-472B-A252-71205F27DD99}" type="doc">
      <dgm:prSet loTypeId="urn:microsoft.com/office/officeart/2008/layout/LinedList" loCatId="hierarchy" qsTypeId="urn:microsoft.com/office/officeart/2005/8/quickstyle/simple5" qsCatId="simple" csTypeId="urn:microsoft.com/office/officeart/2005/8/colors/accent1_1" csCatId="accent1" phldr="1"/>
      <dgm:spPr/>
      <dgm:t>
        <a:bodyPr/>
        <a:lstStyle/>
        <a:p>
          <a:endParaRPr lang="en-ZA"/>
        </a:p>
      </dgm:t>
    </dgm:pt>
    <dgm:pt modelId="{03A0295A-0F3A-4F0E-A7F4-CE20846CC735}">
      <dgm:prSet phldrT="[Text]"/>
      <dgm:spPr/>
      <dgm:t>
        <a:bodyPr/>
        <a:lstStyle/>
        <a:p>
          <a:r>
            <a:rPr lang="en-US" dirty="0"/>
            <a:t>Explicit density</a:t>
          </a:r>
          <a:endParaRPr lang="en-ZA" dirty="0"/>
        </a:p>
      </dgm:t>
    </dgm:pt>
    <dgm:pt modelId="{9ECF5190-F98F-46BE-877E-973E2EF44407}" type="parTrans" cxnId="{C1100F6A-976A-4867-97BD-AD36BB18F631}">
      <dgm:prSet/>
      <dgm:spPr/>
      <dgm:t>
        <a:bodyPr/>
        <a:lstStyle/>
        <a:p>
          <a:endParaRPr lang="en-ZA"/>
        </a:p>
      </dgm:t>
    </dgm:pt>
    <dgm:pt modelId="{791784E2-256B-44C6-9480-B2E877F2CB4E}" type="sibTrans" cxnId="{C1100F6A-976A-4867-97BD-AD36BB18F631}">
      <dgm:prSet/>
      <dgm:spPr/>
      <dgm:t>
        <a:bodyPr/>
        <a:lstStyle/>
        <a:p>
          <a:endParaRPr lang="en-ZA"/>
        </a:p>
      </dgm:t>
    </dgm:pt>
    <dgm:pt modelId="{1B1D4BAC-BBB1-4571-90BC-791C85DF6B5B}">
      <dgm:prSet phldrT="[Text]"/>
      <dgm:spPr/>
      <dgm:t>
        <a:bodyPr/>
        <a:lstStyle/>
        <a:p>
          <a:r>
            <a:rPr lang="en-US" dirty="0"/>
            <a:t>Direct </a:t>
          </a:r>
          <a:endParaRPr lang="en-ZA" dirty="0"/>
        </a:p>
      </dgm:t>
    </dgm:pt>
    <dgm:pt modelId="{F2261B64-E309-4985-A7B5-ABD122346D58}" type="parTrans" cxnId="{E0F7F729-C557-4FF8-AC9B-13389DE643E4}">
      <dgm:prSet/>
      <dgm:spPr/>
      <dgm:t>
        <a:bodyPr/>
        <a:lstStyle/>
        <a:p>
          <a:endParaRPr lang="en-ZA"/>
        </a:p>
      </dgm:t>
    </dgm:pt>
    <dgm:pt modelId="{1055F582-44F0-4A73-80CB-F7C4269D0361}" type="sibTrans" cxnId="{E0F7F729-C557-4FF8-AC9B-13389DE643E4}">
      <dgm:prSet/>
      <dgm:spPr/>
      <dgm:t>
        <a:bodyPr/>
        <a:lstStyle/>
        <a:p>
          <a:endParaRPr lang="en-ZA"/>
        </a:p>
      </dgm:t>
    </dgm:pt>
    <dgm:pt modelId="{E37D2F55-E044-400F-8EF7-E4A97601A224}">
      <dgm:prSet phldrT="[Text]"/>
      <dgm:spPr/>
      <dgm:t>
        <a:bodyPr/>
        <a:lstStyle/>
        <a:p>
          <a:r>
            <a:rPr lang="en-US" dirty="0"/>
            <a:t>Markov </a:t>
          </a:r>
          <a:endParaRPr lang="en-ZA" dirty="0"/>
        </a:p>
      </dgm:t>
    </dgm:pt>
    <dgm:pt modelId="{9C07B3D4-1F9A-4403-A83E-016A5D4A48E9}" type="parTrans" cxnId="{997FE601-725C-4450-8130-704CAA52ED03}">
      <dgm:prSet/>
      <dgm:spPr/>
      <dgm:t>
        <a:bodyPr/>
        <a:lstStyle/>
        <a:p>
          <a:endParaRPr lang="en-ZA"/>
        </a:p>
      </dgm:t>
    </dgm:pt>
    <dgm:pt modelId="{B506E79A-6829-40E2-A8EE-E38DE6F83B1F}" type="sibTrans" cxnId="{997FE601-725C-4450-8130-704CAA52ED03}">
      <dgm:prSet/>
      <dgm:spPr/>
      <dgm:t>
        <a:bodyPr/>
        <a:lstStyle/>
        <a:p>
          <a:endParaRPr lang="en-ZA"/>
        </a:p>
      </dgm:t>
    </dgm:pt>
    <dgm:pt modelId="{D2844BD5-AFCB-4ECF-9A60-DAB69B1F2171}" type="asst">
      <dgm:prSet phldrT="[Text]"/>
      <dgm:spPr/>
      <dgm:t>
        <a:bodyPr/>
        <a:lstStyle/>
        <a:p>
          <a:r>
            <a:rPr lang="en-US" dirty="0"/>
            <a:t>Implicit density</a:t>
          </a:r>
          <a:endParaRPr lang="en-ZA" dirty="0"/>
        </a:p>
      </dgm:t>
    </dgm:pt>
    <dgm:pt modelId="{53ACA12C-E243-49C8-89B3-E5007FFAE410}" type="parTrans" cxnId="{BEE81F6B-4771-4217-9CCF-D44A728DE42E}">
      <dgm:prSet/>
      <dgm:spPr/>
      <dgm:t>
        <a:bodyPr/>
        <a:lstStyle/>
        <a:p>
          <a:endParaRPr lang="en-ZA"/>
        </a:p>
      </dgm:t>
    </dgm:pt>
    <dgm:pt modelId="{7A430455-15D7-46DF-8959-6F087524001D}" type="sibTrans" cxnId="{BEE81F6B-4771-4217-9CCF-D44A728DE42E}">
      <dgm:prSet/>
      <dgm:spPr/>
      <dgm:t>
        <a:bodyPr/>
        <a:lstStyle/>
        <a:p>
          <a:endParaRPr lang="en-ZA"/>
        </a:p>
      </dgm:t>
    </dgm:pt>
    <dgm:pt modelId="{16A8EAB9-0F3F-423C-B671-D99DC5CA10D5}" type="asst">
      <dgm:prSet phldrT="[Text]"/>
      <dgm:spPr/>
      <dgm:t>
        <a:bodyPr/>
        <a:lstStyle/>
        <a:p>
          <a:r>
            <a:rPr lang="en-US" dirty="0"/>
            <a:t>Approximate </a:t>
          </a:r>
          <a:endParaRPr lang="en-ZA" dirty="0"/>
        </a:p>
      </dgm:t>
    </dgm:pt>
    <dgm:pt modelId="{7ACAA5CF-5F98-467C-8A4B-6D260965FF10}" type="parTrans" cxnId="{5461BD01-311F-4341-A761-D3D636886ABA}">
      <dgm:prSet/>
      <dgm:spPr/>
      <dgm:t>
        <a:bodyPr/>
        <a:lstStyle/>
        <a:p>
          <a:endParaRPr lang="en-ZA"/>
        </a:p>
      </dgm:t>
    </dgm:pt>
    <dgm:pt modelId="{E37E4E40-7511-484C-A042-ADD74CBFA515}" type="sibTrans" cxnId="{5461BD01-311F-4341-A761-D3D636886ABA}">
      <dgm:prSet/>
      <dgm:spPr/>
      <dgm:t>
        <a:bodyPr/>
        <a:lstStyle/>
        <a:p>
          <a:endParaRPr lang="en-ZA"/>
        </a:p>
      </dgm:t>
    </dgm:pt>
    <dgm:pt modelId="{6647E53A-E165-4805-9344-78DA3E713C83}" type="asst">
      <dgm:prSet phldrT="[Text]"/>
      <dgm:spPr/>
      <dgm:t>
        <a:bodyPr/>
        <a:lstStyle/>
        <a:p>
          <a:r>
            <a:rPr lang="en-US" dirty="0"/>
            <a:t>Tractable</a:t>
          </a:r>
          <a:endParaRPr lang="en-ZA" dirty="0"/>
        </a:p>
      </dgm:t>
    </dgm:pt>
    <dgm:pt modelId="{3D79E423-17AD-4967-BE4C-4E482E13628B}" type="parTrans" cxnId="{5E2522D6-B91E-4214-8A11-E40E1ADBBECB}">
      <dgm:prSet/>
      <dgm:spPr/>
      <dgm:t>
        <a:bodyPr/>
        <a:lstStyle/>
        <a:p>
          <a:endParaRPr lang="en-ZA"/>
        </a:p>
      </dgm:t>
    </dgm:pt>
    <dgm:pt modelId="{ED5C63CF-1863-4962-BB6B-D94A0F9EA8AD}" type="sibTrans" cxnId="{5E2522D6-B91E-4214-8A11-E40E1ADBBECB}">
      <dgm:prSet/>
      <dgm:spPr/>
      <dgm:t>
        <a:bodyPr/>
        <a:lstStyle/>
        <a:p>
          <a:endParaRPr lang="en-ZA"/>
        </a:p>
      </dgm:t>
    </dgm:pt>
    <dgm:pt modelId="{2F53B62A-C9E0-4AD3-9110-35BBAFDF38BB}" type="asst">
      <dgm:prSet phldrT="[Text]"/>
      <dgm:spPr/>
      <dgm:t>
        <a:bodyPr/>
        <a:lstStyle/>
        <a:p>
          <a:r>
            <a:rPr lang="en-US" dirty="0"/>
            <a:t>Fully Visible Belief Nets</a:t>
          </a:r>
          <a:endParaRPr lang="en-ZA" dirty="0"/>
        </a:p>
      </dgm:t>
    </dgm:pt>
    <dgm:pt modelId="{B6602440-118F-4AB5-9C64-D21DAF648DE0}" type="parTrans" cxnId="{97A5AB46-076A-423F-9F43-D65E06F961D3}">
      <dgm:prSet/>
      <dgm:spPr/>
      <dgm:t>
        <a:bodyPr/>
        <a:lstStyle/>
        <a:p>
          <a:endParaRPr lang="en-ZA"/>
        </a:p>
      </dgm:t>
    </dgm:pt>
    <dgm:pt modelId="{D9A5C743-449D-4833-9863-15A96277DBC5}" type="sibTrans" cxnId="{97A5AB46-076A-423F-9F43-D65E06F961D3}">
      <dgm:prSet/>
      <dgm:spPr/>
      <dgm:t>
        <a:bodyPr/>
        <a:lstStyle/>
        <a:p>
          <a:endParaRPr lang="en-ZA"/>
        </a:p>
      </dgm:t>
    </dgm:pt>
    <dgm:pt modelId="{0E96ADF1-716B-429B-962B-E15B1322024C}" type="asst">
      <dgm:prSet phldrT="[Text]"/>
      <dgm:spPr/>
      <dgm:t>
        <a:bodyPr/>
        <a:lstStyle/>
        <a:p>
          <a:r>
            <a:rPr lang="en-US" dirty="0"/>
            <a:t>NADE</a:t>
          </a:r>
          <a:endParaRPr lang="en-ZA" dirty="0"/>
        </a:p>
      </dgm:t>
    </dgm:pt>
    <dgm:pt modelId="{1C86799B-3DBA-41CF-BEFE-F460E467E868}" type="parTrans" cxnId="{0765FA54-9A58-421C-AD84-0BDA935E36F3}">
      <dgm:prSet/>
      <dgm:spPr/>
      <dgm:t>
        <a:bodyPr/>
        <a:lstStyle/>
        <a:p>
          <a:endParaRPr lang="en-ZA"/>
        </a:p>
      </dgm:t>
    </dgm:pt>
    <dgm:pt modelId="{69AFEB0B-0C60-4BD4-BD92-501AC36B168F}" type="sibTrans" cxnId="{0765FA54-9A58-421C-AD84-0BDA935E36F3}">
      <dgm:prSet/>
      <dgm:spPr/>
      <dgm:t>
        <a:bodyPr/>
        <a:lstStyle/>
        <a:p>
          <a:endParaRPr lang="en-ZA"/>
        </a:p>
      </dgm:t>
    </dgm:pt>
    <dgm:pt modelId="{DA3C7447-7880-4A8C-9A75-F00D3A19F6D0}" type="asst">
      <dgm:prSet phldrT="[Text]"/>
      <dgm:spPr/>
      <dgm:t>
        <a:bodyPr/>
        <a:lstStyle/>
        <a:p>
          <a:r>
            <a:rPr lang="en-US" dirty="0"/>
            <a:t>MADE</a:t>
          </a:r>
          <a:endParaRPr lang="en-ZA" dirty="0"/>
        </a:p>
      </dgm:t>
    </dgm:pt>
    <dgm:pt modelId="{AF889E71-BB4C-42D3-A5AC-150C30648D09}" type="parTrans" cxnId="{7DA4019E-0953-4127-A56D-CA35E67CE2A9}">
      <dgm:prSet/>
      <dgm:spPr/>
      <dgm:t>
        <a:bodyPr/>
        <a:lstStyle/>
        <a:p>
          <a:endParaRPr lang="en-ZA"/>
        </a:p>
      </dgm:t>
    </dgm:pt>
    <dgm:pt modelId="{1729F69E-60E2-47FB-BB13-9CD0A915957B}" type="sibTrans" cxnId="{7DA4019E-0953-4127-A56D-CA35E67CE2A9}">
      <dgm:prSet/>
      <dgm:spPr/>
      <dgm:t>
        <a:bodyPr/>
        <a:lstStyle/>
        <a:p>
          <a:endParaRPr lang="en-ZA"/>
        </a:p>
      </dgm:t>
    </dgm:pt>
    <dgm:pt modelId="{A4BAAA33-0ECA-4469-946E-7E2845B8660A}" type="asst">
      <dgm:prSet phldrT="[Text]"/>
      <dgm:spPr/>
      <dgm:t>
        <a:bodyPr/>
        <a:lstStyle/>
        <a:p>
          <a:r>
            <a:rPr lang="en-US" dirty="0" err="1"/>
            <a:t>PixelCNN</a:t>
          </a:r>
          <a:r>
            <a:rPr lang="en-US" dirty="0"/>
            <a:t>/RNN</a:t>
          </a:r>
          <a:endParaRPr lang="en-ZA" dirty="0"/>
        </a:p>
      </dgm:t>
    </dgm:pt>
    <dgm:pt modelId="{69DF74CE-0C04-4DA9-A669-91BCB41D44C5}" type="parTrans" cxnId="{FDC190E7-BC5F-4B44-B485-854B1B69698F}">
      <dgm:prSet/>
      <dgm:spPr/>
      <dgm:t>
        <a:bodyPr/>
        <a:lstStyle/>
        <a:p>
          <a:endParaRPr lang="en-ZA"/>
        </a:p>
      </dgm:t>
    </dgm:pt>
    <dgm:pt modelId="{4C0603D3-DEE6-4C1D-BFE1-D807E22AD2FB}" type="sibTrans" cxnId="{FDC190E7-BC5F-4B44-B485-854B1B69698F}">
      <dgm:prSet/>
      <dgm:spPr/>
      <dgm:t>
        <a:bodyPr/>
        <a:lstStyle/>
        <a:p>
          <a:endParaRPr lang="en-ZA"/>
        </a:p>
      </dgm:t>
    </dgm:pt>
    <dgm:pt modelId="{8B6EB7AF-4D3A-4D64-AE1E-5F1AF8427268}" type="asst">
      <dgm:prSet phldrT="[Text]"/>
      <dgm:spPr/>
      <dgm:t>
        <a:bodyPr/>
        <a:lstStyle/>
        <a:p>
          <a:r>
            <a:rPr lang="en-US" dirty="0"/>
            <a:t>Variational Inference</a:t>
          </a:r>
          <a:endParaRPr lang="en-ZA" dirty="0"/>
        </a:p>
      </dgm:t>
    </dgm:pt>
    <dgm:pt modelId="{FCD97A15-E8E8-4EF1-B963-85C87C6521CE}" type="parTrans" cxnId="{84DACFB0-988E-4768-9D8C-9EBD2F5841EA}">
      <dgm:prSet/>
      <dgm:spPr/>
      <dgm:t>
        <a:bodyPr/>
        <a:lstStyle/>
        <a:p>
          <a:endParaRPr lang="en-ZA"/>
        </a:p>
      </dgm:t>
    </dgm:pt>
    <dgm:pt modelId="{CFEC966A-682F-4834-A588-52D101787A23}" type="sibTrans" cxnId="{84DACFB0-988E-4768-9D8C-9EBD2F5841EA}">
      <dgm:prSet/>
      <dgm:spPr/>
      <dgm:t>
        <a:bodyPr/>
        <a:lstStyle/>
        <a:p>
          <a:endParaRPr lang="en-ZA"/>
        </a:p>
      </dgm:t>
    </dgm:pt>
    <dgm:pt modelId="{797DF71F-0414-46E8-BEE5-13C234BD1D00}" type="asst">
      <dgm:prSet phldrT="[Text]"/>
      <dgm:spPr/>
      <dgm:t>
        <a:bodyPr/>
        <a:lstStyle/>
        <a:p>
          <a:r>
            <a:rPr lang="en-US" dirty="0"/>
            <a:t>Markov chain</a:t>
          </a:r>
          <a:endParaRPr lang="en-ZA" dirty="0"/>
        </a:p>
      </dgm:t>
    </dgm:pt>
    <dgm:pt modelId="{2001544E-2C0B-4681-B19A-412D939D0D60}" type="parTrans" cxnId="{E0B7C41C-E9E2-4382-8641-20B1A06E4A41}">
      <dgm:prSet/>
      <dgm:spPr/>
      <dgm:t>
        <a:bodyPr/>
        <a:lstStyle/>
        <a:p>
          <a:endParaRPr lang="en-ZA"/>
        </a:p>
      </dgm:t>
    </dgm:pt>
    <dgm:pt modelId="{61B9532A-8B0E-4F97-BA72-34C5BEE38059}" type="sibTrans" cxnId="{E0B7C41C-E9E2-4382-8641-20B1A06E4A41}">
      <dgm:prSet/>
      <dgm:spPr/>
      <dgm:t>
        <a:bodyPr/>
        <a:lstStyle/>
        <a:p>
          <a:endParaRPr lang="en-ZA"/>
        </a:p>
      </dgm:t>
    </dgm:pt>
    <dgm:pt modelId="{2DCBC37B-79A7-458E-A4A5-D02C98B4071C}" type="asst">
      <dgm:prSet phldrT="[Text]"/>
      <dgm:spPr/>
      <dgm:t>
        <a:bodyPr/>
        <a:lstStyle/>
        <a:p>
          <a:r>
            <a:rPr lang="en-US" dirty="0"/>
            <a:t>Boltzmann Machine</a:t>
          </a:r>
          <a:endParaRPr lang="en-ZA" dirty="0"/>
        </a:p>
      </dgm:t>
    </dgm:pt>
    <dgm:pt modelId="{61788A89-87EC-41E4-95D2-CFC3FBC7DB96}" type="parTrans" cxnId="{BBC22C4F-C86A-4A0A-8B46-895551C92540}">
      <dgm:prSet/>
      <dgm:spPr/>
      <dgm:t>
        <a:bodyPr/>
        <a:lstStyle/>
        <a:p>
          <a:endParaRPr lang="en-ZA"/>
        </a:p>
      </dgm:t>
    </dgm:pt>
    <dgm:pt modelId="{709D207D-3FBD-4C1E-A703-5FA17162D483}" type="sibTrans" cxnId="{BBC22C4F-C86A-4A0A-8B46-895551C92540}">
      <dgm:prSet/>
      <dgm:spPr/>
      <dgm:t>
        <a:bodyPr/>
        <a:lstStyle/>
        <a:p>
          <a:endParaRPr lang="en-ZA"/>
        </a:p>
      </dgm:t>
    </dgm:pt>
    <dgm:pt modelId="{5089D1D8-89BB-4357-A563-870A334ACACB}">
      <dgm:prSet phldrT="[Text]"/>
      <dgm:spPr/>
      <dgm:t>
        <a:bodyPr/>
        <a:lstStyle/>
        <a:p>
          <a:r>
            <a:rPr lang="en-US" b="1"/>
            <a:t>GAN</a:t>
          </a:r>
          <a:endParaRPr lang="en-ZA" b="1"/>
        </a:p>
      </dgm:t>
    </dgm:pt>
    <dgm:pt modelId="{AE39326F-787C-4B3F-A856-D2FE4DF5D03F}" type="parTrans" cxnId="{57D4B073-2D67-4359-BE0F-5512EC2745C1}">
      <dgm:prSet/>
      <dgm:spPr/>
      <dgm:t>
        <a:bodyPr/>
        <a:lstStyle/>
        <a:p>
          <a:endParaRPr lang="en-ZA"/>
        </a:p>
      </dgm:t>
    </dgm:pt>
    <dgm:pt modelId="{ACF4CECD-53D1-49DA-827D-B679E23BABB1}" type="sibTrans" cxnId="{57D4B073-2D67-4359-BE0F-5512EC2745C1}">
      <dgm:prSet/>
      <dgm:spPr/>
      <dgm:t>
        <a:bodyPr/>
        <a:lstStyle/>
        <a:p>
          <a:endParaRPr lang="en-ZA"/>
        </a:p>
      </dgm:t>
    </dgm:pt>
    <dgm:pt modelId="{AD281647-F546-4959-96D0-5307F6844C53}">
      <dgm:prSet phldrT="[Text]"/>
      <dgm:spPr/>
      <dgm:t>
        <a:bodyPr/>
        <a:lstStyle/>
        <a:p>
          <a:r>
            <a:rPr lang="en-US" dirty="0"/>
            <a:t>Generative Moment Matching Network</a:t>
          </a:r>
          <a:endParaRPr lang="en-ZA" dirty="0"/>
        </a:p>
      </dgm:t>
    </dgm:pt>
    <dgm:pt modelId="{944A1858-37DE-4869-B787-9EA3F1BEB7EE}" type="parTrans" cxnId="{9588F807-E6F4-4E63-9B43-EBB0A25B069F}">
      <dgm:prSet/>
      <dgm:spPr/>
      <dgm:t>
        <a:bodyPr/>
        <a:lstStyle/>
        <a:p>
          <a:endParaRPr lang="en-ZA"/>
        </a:p>
      </dgm:t>
    </dgm:pt>
    <dgm:pt modelId="{FB2EBCBF-EA5F-44EC-8231-8B5F44E613A1}" type="sibTrans" cxnId="{9588F807-E6F4-4E63-9B43-EBB0A25B069F}">
      <dgm:prSet/>
      <dgm:spPr/>
      <dgm:t>
        <a:bodyPr/>
        <a:lstStyle/>
        <a:p>
          <a:endParaRPr lang="en-ZA"/>
        </a:p>
      </dgm:t>
    </dgm:pt>
    <dgm:pt modelId="{8438A6BF-10B4-400D-A04A-F488A4FDE38C}">
      <dgm:prSet phldrT="[Text]"/>
      <dgm:spPr/>
      <dgm:t>
        <a:bodyPr/>
        <a:lstStyle/>
        <a:p>
          <a:r>
            <a:rPr lang="en-US" dirty="0"/>
            <a:t>Generative Stochastic Networks</a:t>
          </a:r>
          <a:endParaRPr lang="en-ZA" dirty="0"/>
        </a:p>
      </dgm:t>
    </dgm:pt>
    <dgm:pt modelId="{2D92CEE9-6013-491E-8414-E6EBE4170C5C}" type="parTrans" cxnId="{F2D8BBBF-E4D2-4A37-BEE6-C187671E7272}">
      <dgm:prSet/>
      <dgm:spPr/>
      <dgm:t>
        <a:bodyPr/>
        <a:lstStyle/>
        <a:p>
          <a:endParaRPr lang="en-ZA"/>
        </a:p>
      </dgm:t>
    </dgm:pt>
    <dgm:pt modelId="{E8AA4C05-36AC-485E-A873-87CDCECB248E}" type="sibTrans" cxnId="{F2D8BBBF-E4D2-4A37-BEE6-C187671E7272}">
      <dgm:prSet/>
      <dgm:spPr/>
      <dgm:t>
        <a:bodyPr/>
        <a:lstStyle/>
        <a:p>
          <a:endParaRPr lang="en-ZA"/>
        </a:p>
      </dgm:t>
    </dgm:pt>
    <dgm:pt modelId="{95FFE5C2-2DCA-40C5-AEB0-35F535532165}" type="asst">
      <dgm:prSet phldrT="[Text]"/>
      <dgm:spPr/>
      <dgm:t>
        <a:bodyPr/>
        <a:lstStyle/>
        <a:p>
          <a:r>
            <a:rPr lang="en-US" dirty="0"/>
            <a:t>Change of variable models</a:t>
          </a:r>
          <a:endParaRPr lang="en-ZA" dirty="0"/>
        </a:p>
      </dgm:t>
    </dgm:pt>
    <dgm:pt modelId="{868C7C3E-57BE-46D2-9AAD-E375049F031E}" type="parTrans" cxnId="{A17B33C0-1AFA-426B-BC93-67459A0A04A3}">
      <dgm:prSet/>
      <dgm:spPr/>
      <dgm:t>
        <a:bodyPr/>
        <a:lstStyle/>
        <a:p>
          <a:endParaRPr lang="en-ZA"/>
        </a:p>
      </dgm:t>
    </dgm:pt>
    <dgm:pt modelId="{30DBA81A-CF39-4C9C-9251-CEE8F0158864}" type="sibTrans" cxnId="{A17B33C0-1AFA-426B-BC93-67459A0A04A3}">
      <dgm:prSet/>
      <dgm:spPr/>
      <dgm:t>
        <a:bodyPr/>
        <a:lstStyle/>
        <a:p>
          <a:endParaRPr lang="en-ZA"/>
        </a:p>
      </dgm:t>
    </dgm:pt>
    <dgm:pt modelId="{AA2BF997-D962-44D4-B452-3A8F16AD3464}" type="asst">
      <dgm:prSet phldrT="[Text]"/>
      <dgm:spPr/>
      <dgm:t>
        <a:bodyPr/>
        <a:lstStyle/>
        <a:p>
          <a:r>
            <a:rPr lang="en-US" dirty="0"/>
            <a:t>Non-linear independent component analysis</a:t>
          </a:r>
          <a:endParaRPr lang="en-ZA" dirty="0"/>
        </a:p>
      </dgm:t>
    </dgm:pt>
    <dgm:pt modelId="{AA200A64-4AA8-41A4-A428-1BB799347A97}" type="parTrans" cxnId="{FDD48CE7-A0C1-4956-9C60-7F1C7B063F6A}">
      <dgm:prSet/>
      <dgm:spPr/>
      <dgm:t>
        <a:bodyPr/>
        <a:lstStyle/>
        <a:p>
          <a:endParaRPr lang="en-ZA"/>
        </a:p>
      </dgm:t>
    </dgm:pt>
    <dgm:pt modelId="{5F5F00A7-8C2D-45CA-BD8D-1FDBD757BEEB}" type="sibTrans" cxnId="{FDD48CE7-A0C1-4956-9C60-7F1C7B063F6A}">
      <dgm:prSet/>
      <dgm:spPr/>
      <dgm:t>
        <a:bodyPr/>
        <a:lstStyle/>
        <a:p>
          <a:endParaRPr lang="en-ZA"/>
        </a:p>
      </dgm:t>
    </dgm:pt>
    <dgm:pt modelId="{70C50C41-D700-44B5-A8C5-D871104362CD}" type="asst">
      <dgm:prSet phldrT="[Text]"/>
      <dgm:spPr/>
      <dgm:t>
        <a:bodyPr/>
        <a:lstStyle/>
        <a:p>
          <a:r>
            <a:rPr lang="en-US" dirty="0"/>
            <a:t>Variational Autoencoder</a:t>
          </a:r>
          <a:endParaRPr lang="en-ZA" dirty="0"/>
        </a:p>
      </dgm:t>
    </dgm:pt>
    <dgm:pt modelId="{5DCBD1FB-150D-47DA-9474-C6AB71AD5889}" type="parTrans" cxnId="{E9459651-BFEF-4724-9587-8A9996A37983}">
      <dgm:prSet/>
      <dgm:spPr/>
      <dgm:t>
        <a:bodyPr/>
        <a:lstStyle/>
        <a:p>
          <a:endParaRPr lang="en-ZA"/>
        </a:p>
      </dgm:t>
    </dgm:pt>
    <dgm:pt modelId="{8FF92D02-D025-46E1-8C41-5783D2AEF488}" type="sibTrans" cxnId="{E9459651-BFEF-4724-9587-8A9996A37983}">
      <dgm:prSet/>
      <dgm:spPr/>
      <dgm:t>
        <a:bodyPr/>
        <a:lstStyle/>
        <a:p>
          <a:endParaRPr lang="en-ZA"/>
        </a:p>
      </dgm:t>
    </dgm:pt>
    <dgm:pt modelId="{EA8259C4-94A4-4313-A0F4-9F482A401A44}">
      <dgm:prSet phldrT="[Text]"/>
      <dgm:spPr/>
      <dgm:t>
        <a:bodyPr/>
        <a:lstStyle/>
        <a:p>
          <a:r>
            <a:rPr lang="en-US" b="1"/>
            <a:t>Vanilla GAN</a:t>
          </a:r>
          <a:endParaRPr lang="en-ZA" b="1"/>
        </a:p>
      </dgm:t>
    </dgm:pt>
    <dgm:pt modelId="{F7090A62-36DE-4873-BE14-49F214C5376E}" type="parTrans" cxnId="{57526329-EF19-4DE2-9C30-B6215A9F3B26}">
      <dgm:prSet/>
      <dgm:spPr/>
      <dgm:t>
        <a:bodyPr/>
        <a:lstStyle/>
        <a:p>
          <a:endParaRPr lang="en-ZA"/>
        </a:p>
      </dgm:t>
    </dgm:pt>
    <dgm:pt modelId="{6427E835-E920-450C-AA44-CBBECF8D6F12}" type="sibTrans" cxnId="{57526329-EF19-4DE2-9C30-B6215A9F3B26}">
      <dgm:prSet/>
      <dgm:spPr/>
      <dgm:t>
        <a:bodyPr/>
        <a:lstStyle/>
        <a:p>
          <a:endParaRPr lang="en-ZA"/>
        </a:p>
      </dgm:t>
    </dgm:pt>
    <dgm:pt modelId="{812AAF48-8927-48B2-9F0C-49AF0C2A1388}">
      <dgm:prSet phldrT="[Text]"/>
      <dgm:spPr/>
      <dgm:t>
        <a:bodyPr/>
        <a:lstStyle/>
        <a:p>
          <a:r>
            <a:rPr lang="en-US" b="1" dirty="0"/>
            <a:t>GAN variants</a:t>
          </a:r>
          <a:endParaRPr lang="en-ZA" b="1" dirty="0"/>
        </a:p>
      </dgm:t>
    </dgm:pt>
    <dgm:pt modelId="{2B0C75E4-81AC-4CB9-91D7-463A97522781}" type="parTrans" cxnId="{95BCB69D-0402-49DC-97C5-83003B6679BA}">
      <dgm:prSet/>
      <dgm:spPr/>
      <dgm:t>
        <a:bodyPr/>
        <a:lstStyle/>
        <a:p>
          <a:endParaRPr lang="en-ZA"/>
        </a:p>
      </dgm:t>
    </dgm:pt>
    <dgm:pt modelId="{0AFE0273-EAA0-452F-8D21-A595D7C337C4}" type="sibTrans" cxnId="{95BCB69D-0402-49DC-97C5-83003B6679BA}">
      <dgm:prSet/>
      <dgm:spPr/>
      <dgm:t>
        <a:bodyPr/>
        <a:lstStyle/>
        <a:p>
          <a:endParaRPr lang="en-ZA"/>
        </a:p>
      </dgm:t>
    </dgm:pt>
    <dgm:pt modelId="{CC5A2238-1D18-45C9-81DD-4DBA6013C4EA}" type="pres">
      <dgm:prSet presAssocID="{E37575A9-417C-472B-A252-71205F27DD99}" presName="vert0" presStyleCnt="0">
        <dgm:presLayoutVars>
          <dgm:dir/>
          <dgm:animOne val="branch"/>
          <dgm:animLvl val="lvl"/>
        </dgm:presLayoutVars>
      </dgm:prSet>
      <dgm:spPr/>
    </dgm:pt>
    <dgm:pt modelId="{38BA1D0E-54BF-40C3-936F-1A6307EE3831}" type="pres">
      <dgm:prSet presAssocID="{03A0295A-0F3A-4F0E-A7F4-CE20846CC735}" presName="thickLine" presStyleLbl="alignNode1" presStyleIdx="0" presStyleCnt="2"/>
      <dgm:spPr/>
    </dgm:pt>
    <dgm:pt modelId="{FBB04958-22AD-4275-AEE0-12939AF556CD}" type="pres">
      <dgm:prSet presAssocID="{03A0295A-0F3A-4F0E-A7F4-CE20846CC735}" presName="horz1" presStyleCnt="0"/>
      <dgm:spPr/>
    </dgm:pt>
    <dgm:pt modelId="{D7BF3E88-47E9-4A7B-B8FC-1C450CF22BF3}" type="pres">
      <dgm:prSet presAssocID="{03A0295A-0F3A-4F0E-A7F4-CE20846CC735}" presName="tx1" presStyleLbl="revTx" presStyleIdx="0" presStyleCnt="21"/>
      <dgm:spPr/>
    </dgm:pt>
    <dgm:pt modelId="{50C78ABF-87FA-464B-AEE0-68871B599537}" type="pres">
      <dgm:prSet presAssocID="{03A0295A-0F3A-4F0E-A7F4-CE20846CC735}" presName="vert1" presStyleCnt="0"/>
      <dgm:spPr/>
    </dgm:pt>
    <dgm:pt modelId="{46A4762F-13D4-4A85-BD3C-5F2335E33473}" type="pres">
      <dgm:prSet presAssocID="{16A8EAB9-0F3F-423C-B671-D99DC5CA10D5}" presName="vertSpace2a" presStyleCnt="0"/>
      <dgm:spPr/>
    </dgm:pt>
    <dgm:pt modelId="{AE32C28D-C8B1-4B5E-B93A-4220EDB702AC}" type="pres">
      <dgm:prSet presAssocID="{16A8EAB9-0F3F-423C-B671-D99DC5CA10D5}" presName="horz2" presStyleCnt="0"/>
      <dgm:spPr/>
    </dgm:pt>
    <dgm:pt modelId="{A26596DA-BF21-4FC9-B17D-3245E8E01DB7}" type="pres">
      <dgm:prSet presAssocID="{16A8EAB9-0F3F-423C-B671-D99DC5CA10D5}" presName="horzSpace2" presStyleCnt="0"/>
      <dgm:spPr/>
    </dgm:pt>
    <dgm:pt modelId="{DFF5C494-76B2-463C-B992-506FC427CC1A}" type="pres">
      <dgm:prSet presAssocID="{16A8EAB9-0F3F-423C-B671-D99DC5CA10D5}" presName="tx2" presStyleLbl="revTx" presStyleIdx="1" presStyleCnt="21"/>
      <dgm:spPr/>
    </dgm:pt>
    <dgm:pt modelId="{FD5C37EC-A9CA-42FA-ABB4-0BCFA0A92272}" type="pres">
      <dgm:prSet presAssocID="{16A8EAB9-0F3F-423C-B671-D99DC5CA10D5}" presName="vert2" presStyleCnt="0"/>
      <dgm:spPr/>
    </dgm:pt>
    <dgm:pt modelId="{5D11D749-E196-4F03-A558-16DE9B30786E}" type="pres">
      <dgm:prSet presAssocID="{8B6EB7AF-4D3A-4D64-AE1E-5F1AF8427268}" presName="horz3" presStyleCnt="0"/>
      <dgm:spPr/>
    </dgm:pt>
    <dgm:pt modelId="{64807920-A019-4ADA-8DEF-5FFA74437F79}" type="pres">
      <dgm:prSet presAssocID="{8B6EB7AF-4D3A-4D64-AE1E-5F1AF8427268}" presName="horzSpace3" presStyleCnt="0"/>
      <dgm:spPr/>
    </dgm:pt>
    <dgm:pt modelId="{9BED592C-DF0E-46B2-BA4D-7C9ADE0052E3}" type="pres">
      <dgm:prSet presAssocID="{8B6EB7AF-4D3A-4D64-AE1E-5F1AF8427268}" presName="tx3" presStyleLbl="revTx" presStyleIdx="2" presStyleCnt="21"/>
      <dgm:spPr/>
    </dgm:pt>
    <dgm:pt modelId="{6AC009E4-7F0D-44B1-979E-846DB866D28B}" type="pres">
      <dgm:prSet presAssocID="{8B6EB7AF-4D3A-4D64-AE1E-5F1AF8427268}" presName="vert3" presStyleCnt="0"/>
      <dgm:spPr/>
    </dgm:pt>
    <dgm:pt modelId="{1F4704CE-B633-4822-A863-831DDF9F76F2}" type="pres">
      <dgm:prSet presAssocID="{70C50C41-D700-44B5-A8C5-D871104362CD}" presName="horz4" presStyleCnt="0"/>
      <dgm:spPr/>
    </dgm:pt>
    <dgm:pt modelId="{79AC6865-EFC9-452C-85BB-1FBEB9624358}" type="pres">
      <dgm:prSet presAssocID="{70C50C41-D700-44B5-A8C5-D871104362CD}" presName="horzSpace4" presStyleCnt="0"/>
      <dgm:spPr/>
    </dgm:pt>
    <dgm:pt modelId="{2C5FDB4B-C3EF-4D6C-BDC7-065D41D7F638}" type="pres">
      <dgm:prSet presAssocID="{70C50C41-D700-44B5-A8C5-D871104362CD}" presName="tx4" presStyleLbl="revTx" presStyleIdx="3" presStyleCnt="21">
        <dgm:presLayoutVars>
          <dgm:bulletEnabled val="1"/>
        </dgm:presLayoutVars>
      </dgm:prSet>
      <dgm:spPr/>
    </dgm:pt>
    <dgm:pt modelId="{CA613A2B-AED6-4506-BB23-BFC1BB3F9C49}" type="pres">
      <dgm:prSet presAssocID="{CFEC966A-682F-4834-A588-52D101787A23}" presName="thinLine3" presStyleLbl="callout" presStyleIdx="0" presStyleCnt="7"/>
      <dgm:spPr/>
    </dgm:pt>
    <dgm:pt modelId="{7E313229-835D-4156-BA89-77F203849550}" type="pres">
      <dgm:prSet presAssocID="{797DF71F-0414-46E8-BEE5-13C234BD1D00}" presName="horz3" presStyleCnt="0"/>
      <dgm:spPr/>
    </dgm:pt>
    <dgm:pt modelId="{B313FE2D-2C15-4AC5-AAB1-CD6770E688AB}" type="pres">
      <dgm:prSet presAssocID="{797DF71F-0414-46E8-BEE5-13C234BD1D00}" presName="horzSpace3" presStyleCnt="0"/>
      <dgm:spPr/>
    </dgm:pt>
    <dgm:pt modelId="{72D98104-7645-46FA-8715-41149E7E3A33}" type="pres">
      <dgm:prSet presAssocID="{797DF71F-0414-46E8-BEE5-13C234BD1D00}" presName="tx3" presStyleLbl="revTx" presStyleIdx="4" presStyleCnt="21"/>
      <dgm:spPr/>
    </dgm:pt>
    <dgm:pt modelId="{78F55170-E305-458C-AACC-28167F2489F5}" type="pres">
      <dgm:prSet presAssocID="{797DF71F-0414-46E8-BEE5-13C234BD1D00}" presName="vert3" presStyleCnt="0"/>
      <dgm:spPr/>
    </dgm:pt>
    <dgm:pt modelId="{F3243F6A-0398-4B4F-8489-54C8EA380681}" type="pres">
      <dgm:prSet presAssocID="{2DCBC37B-79A7-458E-A4A5-D02C98B4071C}" presName="horz4" presStyleCnt="0"/>
      <dgm:spPr/>
    </dgm:pt>
    <dgm:pt modelId="{4C53DD53-9533-4646-B093-EE0343BC4BD9}" type="pres">
      <dgm:prSet presAssocID="{2DCBC37B-79A7-458E-A4A5-D02C98B4071C}" presName="horzSpace4" presStyleCnt="0"/>
      <dgm:spPr/>
    </dgm:pt>
    <dgm:pt modelId="{092266B6-A39A-47DC-9B44-8A024D20F5BF}" type="pres">
      <dgm:prSet presAssocID="{2DCBC37B-79A7-458E-A4A5-D02C98B4071C}" presName="tx4" presStyleLbl="revTx" presStyleIdx="5" presStyleCnt="21">
        <dgm:presLayoutVars>
          <dgm:bulletEnabled val="1"/>
        </dgm:presLayoutVars>
      </dgm:prSet>
      <dgm:spPr/>
    </dgm:pt>
    <dgm:pt modelId="{5A2941CC-6746-4FA7-A5A3-E097FCD17577}" type="pres">
      <dgm:prSet presAssocID="{16A8EAB9-0F3F-423C-B671-D99DC5CA10D5}" presName="thinLine2b" presStyleLbl="callout" presStyleIdx="1" presStyleCnt="7"/>
      <dgm:spPr/>
    </dgm:pt>
    <dgm:pt modelId="{A686D0AC-828B-4389-BD4C-B432B934C89B}" type="pres">
      <dgm:prSet presAssocID="{16A8EAB9-0F3F-423C-B671-D99DC5CA10D5}" presName="vertSpace2b" presStyleCnt="0"/>
      <dgm:spPr/>
    </dgm:pt>
    <dgm:pt modelId="{CAF41F06-F203-4CA9-999C-35FC1694250C}" type="pres">
      <dgm:prSet presAssocID="{6647E53A-E165-4805-9344-78DA3E713C83}" presName="horz2" presStyleCnt="0"/>
      <dgm:spPr/>
    </dgm:pt>
    <dgm:pt modelId="{D48CDACF-0DD6-476E-82CB-546AC714F220}" type="pres">
      <dgm:prSet presAssocID="{6647E53A-E165-4805-9344-78DA3E713C83}" presName="horzSpace2" presStyleCnt="0"/>
      <dgm:spPr/>
    </dgm:pt>
    <dgm:pt modelId="{12E3AE47-7FAF-459B-B863-3E15D05724DC}" type="pres">
      <dgm:prSet presAssocID="{6647E53A-E165-4805-9344-78DA3E713C83}" presName="tx2" presStyleLbl="revTx" presStyleIdx="6" presStyleCnt="21"/>
      <dgm:spPr/>
    </dgm:pt>
    <dgm:pt modelId="{B7271F8B-2EEE-47A6-BD55-8611E50BFFBB}" type="pres">
      <dgm:prSet presAssocID="{6647E53A-E165-4805-9344-78DA3E713C83}" presName="vert2" presStyleCnt="0"/>
      <dgm:spPr/>
    </dgm:pt>
    <dgm:pt modelId="{736C8663-5F3E-4E94-934A-AEBB80A5D9D4}" type="pres">
      <dgm:prSet presAssocID="{2F53B62A-C9E0-4AD3-9110-35BBAFDF38BB}" presName="horz3" presStyleCnt="0"/>
      <dgm:spPr/>
    </dgm:pt>
    <dgm:pt modelId="{79D4F90D-B177-400B-9A6E-FA5D917D8C2A}" type="pres">
      <dgm:prSet presAssocID="{2F53B62A-C9E0-4AD3-9110-35BBAFDF38BB}" presName="horzSpace3" presStyleCnt="0"/>
      <dgm:spPr/>
    </dgm:pt>
    <dgm:pt modelId="{B80C4DC6-F913-487B-A280-D6A0970A596E}" type="pres">
      <dgm:prSet presAssocID="{2F53B62A-C9E0-4AD3-9110-35BBAFDF38BB}" presName="tx3" presStyleLbl="revTx" presStyleIdx="7" presStyleCnt="21"/>
      <dgm:spPr/>
    </dgm:pt>
    <dgm:pt modelId="{235A7439-80AC-4E24-9C7E-9D47EEAF1B69}" type="pres">
      <dgm:prSet presAssocID="{2F53B62A-C9E0-4AD3-9110-35BBAFDF38BB}" presName="vert3" presStyleCnt="0"/>
      <dgm:spPr/>
    </dgm:pt>
    <dgm:pt modelId="{3B425EA8-21DA-4DBA-9889-4CDD33E309BF}" type="pres">
      <dgm:prSet presAssocID="{0E96ADF1-716B-429B-962B-E15B1322024C}" presName="horz4" presStyleCnt="0"/>
      <dgm:spPr/>
    </dgm:pt>
    <dgm:pt modelId="{75E3F620-CCF0-4D70-B3E3-744897417BF0}" type="pres">
      <dgm:prSet presAssocID="{0E96ADF1-716B-429B-962B-E15B1322024C}" presName="horzSpace4" presStyleCnt="0"/>
      <dgm:spPr/>
    </dgm:pt>
    <dgm:pt modelId="{5A60195C-ABB9-4E0F-BCB9-6ADEC0DC924E}" type="pres">
      <dgm:prSet presAssocID="{0E96ADF1-716B-429B-962B-E15B1322024C}" presName="tx4" presStyleLbl="revTx" presStyleIdx="8" presStyleCnt="21">
        <dgm:presLayoutVars>
          <dgm:bulletEnabled val="1"/>
        </dgm:presLayoutVars>
      </dgm:prSet>
      <dgm:spPr/>
    </dgm:pt>
    <dgm:pt modelId="{40AC1CB2-5FE5-4303-92C7-21B7B670965A}" type="pres">
      <dgm:prSet presAssocID="{DA3C7447-7880-4A8C-9A75-F00D3A19F6D0}" presName="horz4" presStyleCnt="0"/>
      <dgm:spPr/>
    </dgm:pt>
    <dgm:pt modelId="{D9B9B307-483D-462D-9045-7907E8259B97}" type="pres">
      <dgm:prSet presAssocID="{DA3C7447-7880-4A8C-9A75-F00D3A19F6D0}" presName="horzSpace4" presStyleCnt="0"/>
      <dgm:spPr/>
    </dgm:pt>
    <dgm:pt modelId="{2394CCA0-56A1-4D61-8715-A025E528634B}" type="pres">
      <dgm:prSet presAssocID="{DA3C7447-7880-4A8C-9A75-F00D3A19F6D0}" presName="tx4" presStyleLbl="revTx" presStyleIdx="9" presStyleCnt="21">
        <dgm:presLayoutVars>
          <dgm:bulletEnabled val="1"/>
        </dgm:presLayoutVars>
      </dgm:prSet>
      <dgm:spPr/>
    </dgm:pt>
    <dgm:pt modelId="{23832FBC-D7A1-418C-90E0-A3DF21F56050}" type="pres">
      <dgm:prSet presAssocID="{A4BAAA33-0ECA-4469-946E-7E2845B8660A}" presName="horz4" presStyleCnt="0"/>
      <dgm:spPr/>
    </dgm:pt>
    <dgm:pt modelId="{73ABEB01-14BB-42FE-AE2F-CD7858ABCA84}" type="pres">
      <dgm:prSet presAssocID="{A4BAAA33-0ECA-4469-946E-7E2845B8660A}" presName="horzSpace4" presStyleCnt="0"/>
      <dgm:spPr/>
    </dgm:pt>
    <dgm:pt modelId="{FC905009-022C-4DB3-85E3-97808CA404D9}" type="pres">
      <dgm:prSet presAssocID="{A4BAAA33-0ECA-4469-946E-7E2845B8660A}" presName="tx4" presStyleLbl="revTx" presStyleIdx="10" presStyleCnt="21">
        <dgm:presLayoutVars>
          <dgm:bulletEnabled val="1"/>
        </dgm:presLayoutVars>
      </dgm:prSet>
      <dgm:spPr/>
    </dgm:pt>
    <dgm:pt modelId="{D3AE23CE-FD05-4D68-ABEA-A7FD09198025}" type="pres">
      <dgm:prSet presAssocID="{D9A5C743-449D-4833-9863-15A96277DBC5}" presName="thinLine3" presStyleLbl="callout" presStyleIdx="2" presStyleCnt="7"/>
      <dgm:spPr/>
    </dgm:pt>
    <dgm:pt modelId="{6726487E-001F-462A-91E5-B0F75AD4F963}" type="pres">
      <dgm:prSet presAssocID="{95FFE5C2-2DCA-40C5-AEB0-35F535532165}" presName="horz3" presStyleCnt="0"/>
      <dgm:spPr/>
    </dgm:pt>
    <dgm:pt modelId="{5BB190CB-F739-4F71-82E6-7F52F79C0FA5}" type="pres">
      <dgm:prSet presAssocID="{95FFE5C2-2DCA-40C5-AEB0-35F535532165}" presName="horzSpace3" presStyleCnt="0"/>
      <dgm:spPr/>
    </dgm:pt>
    <dgm:pt modelId="{52309256-78FA-434F-9D35-D1652CFA55AF}" type="pres">
      <dgm:prSet presAssocID="{95FFE5C2-2DCA-40C5-AEB0-35F535532165}" presName="tx3" presStyleLbl="revTx" presStyleIdx="11" presStyleCnt="21"/>
      <dgm:spPr/>
    </dgm:pt>
    <dgm:pt modelId="{7B21D5EC-9926-4F65-8F45-7313F21222EE}" type="pres">
      <dgm:prSet presAssocID="{95FFE5C2-2DCA-40C5-AEB0-35F535532165}" presName="vert3" presStyleCnt="0"/>
      <dgm:spPr/>
    </dgm:pt>
    <dgm:pt modelId="{8997B541-3E47-4B9E-B3B7-E67DA4887E43}" type="pres">
      <dgm:prSet presAssocID="{AA2BF997-D962-44D4-B452-3A8F16AD3464}" presName="horz4" presStyleCnt="0"/>
      <dgm:spPr/>
    </dgm:pt>
    <dgm:pt modelId="{DD1E1B3E-CF18-4A5C-A088-1197B8DE3531}" type="pres">
      <dgm:prSet presAssocID="{AA2BF997-D962-44D4-B452-3A8F16AD3464}" presName="horzSpace4" presStyleCnt="0"/>
      <dgm:spPr/>
    </dgm:pt>
    <dgm:pt modelId="{4816437E-1962-4CCA-9EB4-4F518E266150}" type="pres">
      <dgm:prSet presAssocID="{AA2BF997-D962-44D4-B452-3A8F16AD3464}" presName="tx4" presStyleLbl="revTx" presStyleIdx="12" presStyleCnt="21">
        <dgm:presLayoutVars>
          <dgm:bulletEnabled val="1"/>
        </dgm:presLayoutVars>
      </dgm:prSet>
      <dgm:spPr/>
    </dgm:pt>
    <dgm:pt modelId="{156372B6-E065-4FF0-A21A-C8143E0B5DBF}" type="pres">
      <dgm:prSet presAssocID="{6647E53A-E165-4805-9344-78DA3E713C83}" presName="thinLine2b" presStyleLbl="callout" presStyleIdx="3" presStyleCnt="7"/>
      <dgm:spPr/>
    </dgm:pt>
    <dgm:pt modelId="{45A63C22-B81F-4A00-A089-BC78716D458F}" type="pres">
      <dgm:prSet presAssocID="{6647E53A-E165-4805-9344-78DA3E713C83}" presName="vertSpace2b" presStyleCnt="0"/>
      <dgm:spPr/>
    </dgm:pt>
    <dgm:pt modelId="{96982900-74C6-4227-B69F-3FBCD154D64B}" type="pres">
      <dgm:prSet presAssocID="{D2844BD5-AFCB-4ECF-9A60-DAB69B1F2171}" presName="thickLine" presStyleLbl="alignNode1" presStyleIdx="1" presStyleCnt="2"/>
      <dgm:spPr/>
    </dgm:pt>
    <dgm:pt modelId="{FCE5D478-5BBF-4B2C-A5F0-A90680EF8891}" type="pres">
      <dgm:prSet presAssocID="{D2844BD5-AFCB-4ECF-9A60-DAB69B1F2171}" presName="horz1" presStyleCnt="0"/>
      <dgm:spPr/>
    </dgm:pt>
    <dgm:pt modelId="{19802561-4BA4-44C2-999C-18B67E66E173}" type="pres">
      <dgm:prSet presAssocID="{D2844BD5-AFCB-4ECF-9A60-DAB69B1F2171}" presName="tx1" presStyleLbl="revTx" presStyleIdx="13" presStyleCnt="21"/>
      <dgm:spPr/>
    </dgm:pt>
    <dgm:pt modelId="{52E94567-7B0B-4B5C-A37C-76C9CF8C4C30}" type="pres">
      <dgm:prSet presAssocID="{D2844BD5-AFCB-4ECF-9A60-DAB69B1F2171}" presName="vert1" presStyleCnt="0"/>
      <dgm:spPr/>
    </dgm:pt>
    <dgm:pt modelId="{D3424EE4-92FA-4769-AE89-42795183D5B5}" type="pres">
      <dgm:prSet presAssocID="{1B1D4BAC-BBB1-4571-90BC-791C85DF6B5B}" presName="vertSpace2a" presStyleCnt="0"/>
      <dgm:spPr/>
    </dgm:pt>
    <dgm:pt modelId="{5A0C1BD1-BB14-43FF-93D0-132DEE172910}" type="pres">
      <dgm:prSet presAssocID="{1B1D4BAC-BBB1-4571-90BC-791C85DF6B5B}" presName="horz2" presStyleCnt="0"/>
      <dgm:spPr/>
    </dgm:pt>
    <dgm:pt modelId="{CB2DD1EC-9C31-4486-8090-6B9B9BDB7D04}" type="pres">
      <dgm:prSet presAssocID="{1B1D4BAC-BBB1-4571-90BC-791C85DF6B5B}" presName="horzSpace2" presStyleCnt="0"/>
      <dgm:spPr/>
    </dgm:pt>
    <dgm:pt modelId="{A8102F72-63EF-4E68-9FE6-32B90F02F57C}" type="pres">
      <dgm:prSet presAssocID="{1B1D4BAC-BBB1-4571-90BC-791C85DF6B5B}" presName="tx2" presStyleLbl="revTx" presStyleIdx="14" presStyleCnt="21"/>
      <dgm:spPr/>
    </dgm:pt>
    <dgm:pt modelId="{75E06B97-CEC8-47CD-9996-4C17393AE611}" type="pres">
      <dgm:prSet presAssocID="{1B1D4BAC-BBB1-4571-90BC-791C85DF6B5B}" presName="vert2" presStyleCnt="0"/>
      <dgm:spPr/>
    </dgm:pt>
    <dgm:pt modelId="{FC717D14-1FA9-4EE6-A35C-1A42145949A0}" type="pres">
      <dgm:prSet presAssocID="{5089D1D8-89BB-4357-A563-870A334ACACB}" presName="horz3" presStyleCnt="0"/>
      <dgm:spPr/>
    </dgm:pt>
    <dgm:pt modelId="{511A56E5-99F7-4CAF-BF8C-6A5674307E24}" type="pres">
      <dgm:prSet presAssocID="{5089D1D8-89BB-4357-A563-870A334ACACB}" presName="horzSpace3" presStyleCnt="0"/>
      <dgm:spPr/>
    </dgm:pt>
    <dgm:pt modelId="{ED4CE65C-B0F2-4967-8DF0-769324A91513}" type="pres">
      <dgm:prSet presAssocID="{5089D1D8-89BB-4357-A563-870A334ACACB}" presName="tx3" presStyleLbl="revTx" presStyleIdx="15" presStyleCnt="21"/>
      <dgm:spPr/>
    </dgm:pt>
    <dgm:pt modelId="{A3EE33A1-D6C8-4698-8C51-36CC5391FA0B}" type="pres">
      <dgm:prSet presAssocID="{5089D1D8-89BB-4357-A563-870A334ACACB}" presName="vert3" presStyleCnt="0"/>
      <dgm:spPr/>
    </dgm:pt>
    <dgm:pt modelId="{E087BE8F-782B-4C15-A3C9-54BC16EEB8E4}" type="pres">
      <dgm:prSet presAssocID="{EA8259C4-94A4-4313-A0F4-9F482A401A44}" presName="horz4" presStyleCnt="0"/>
      <dgm:spPr/>
    </dgm:pt>
    <dgm:pt modelId="{A18B8E1C-F6AA-48F2-854A-65346E7CD6BF}" type="pres">
      <dgm:prSet presAssocID="{EA8259C4-94A4-4313-A0F4-9F482A401A44}" presName="horzSpace4" presStyleCnt="0"/>
      <dgm:spPr/>
    </dgm:pt>
    <dgm:pt modelId="{9F0E2F8F-27BC-4EA9-89E7-58CE9BF2B502}" type="pres">
      <dgm:prSet presAssocID="{EA8259C4-94A4-4313-A0F4-9F482A401A44}" presName="tx4" presStyleLbl="revTx" presStyleIdx="16" presStyleCnt="21">
        <dgm:presLayoutVars>
          <dgm:bulletEnabled val="1"/>
        </dgm:presLayoutVars>
      </dgm:prSet>
      <dgm:spPr/>
    </dgm:pt>
    <dgm:pt modelId="{CF5E2945-2F55-451E-A41C-C96DB9B4009E}" type="pres">
      <dgm:prSet presAssocID="{812AAF48-8927-48B2-9F0C-49AF0C2A1388}" presName="horz4" presStyleCnt="0"/>
      <dgm:spPr/>
    </dgm:pt>
    <dgm:pt modelId="{C1BDAF29-6B6C-4F37-B9F3-4C29DF8778B7}" type="pres">
      <dgm:prSet presAssocID="{812AAF48-8927-48B2-9F0C-49AF0C2A1388}" presName="horzSpace4" presStyleCnt="0"/>
      <dgm:spPr/>
    </dgm:pt>
    <dgm:pt modelId="{E3649501-C3AC-4BEC-8A6F-7E99A63A6B13}" type="pres">
      <dgm:prSet presAssocID="{812AAF48-8927-48B2-9F0C-49AF0C2A1388}" presName="tx4" presStyleLbl="revTx" presStyleIdx="17" presStyleCnt="21">
        <dgm:presLayoutVars>
          <dgm:bulletEnabled val="1"/>
        </dgm:presLayoutVars>
      </dgm:prSet>
      <dgm:spPr/>
    </dgm:pt>
    <dgm:pt modelId="{BEA62314-48F5-40AD-94B1-BD7AC39BC45C}" type="pres">
      <dgm:prSet presAssocID="{ACF4CECD-53D1-49DA-827D-B679E23BABB1}" presName="thinLine3" presStyleLbl="callout" presStyleIdx="4" presStyleCnt="7"/>
      <dgm:spPr/>
    </dgm:pt>
    <dgm:pt modelId="{AE65A2F8-0498-4DAC-880B-76BFA9AF3F1B}" type="pres">
      <dgm:prSet presAssocID="{AD281647-F546-4959-96D0-5307F6844C53}" presName="horz3" presStyleCnt="0"/>
      <dgm:spPr/>
    </dgm:pt>
    <dgm:pt modelId="{92A4B96C-7BB7-46D6-9842-FD965BE25539}" type="pres">
      <dgm:prSet presAssocID="{AD281647-F546-4959-96D0-5307F6844C53}" presName="horzSpace3" presStyleCnt="0"/>
      <dgm:spPr/>
    </dgm:pt>
    <dgm:pt modelId="{6D694E10-AA21-451A-8A35-2C218F345BF1}" type="pres">
      <dgm:prSet presAssocID="{AD281647-F546-4959-96D0-5307F6844C53}" presName="tx3" presStyleLbl="revTx" presStyleIdx="18" presStyleCnt="21"/>
      <dgm:spPr/>
    </dgm:pt>
    <dgm:pt modelId="{D8D0A8D4-6D4E-4219-B5D2-7C43C7C6A9B6}" type="pres">
      <dgm:prSet presAssocID="{AD281647-F546-4959-96D0-5307F6844C53}" presName="vert3" presStyleCnt="0"/>
      <dgm:spPr/>
    </dgm:pt>
    <dgm:pt modelId="{942557FA-0ADE-41EA-B630-1CD9E7CC889D}" type="pres">
      <dgm:prSet presAssocID="{1B1D4BAC-BBB1-4571-90BC-791C85DF6B5B}" presName="thinLine2b" presStyleLbl="callout" presStyleIdx="5" presStyleCnt="7"/>
      <dgm:spPr/>
    </dgm:pt>
    <dgm:pt modelId="{11B2CC5F-803B-49E4-802D-914DEF08640C}" type="pres">
      <dgm:prSet presAssocID="{1B1D4BAC-BBB1-4571-90BC-791C85DF6B5B}" presName="vertSpace2b" presStyleCnt="0"/>
      <dgm:spPr/>
    </dgm:pt>
    <dgm:pt modelId="{57C4DDD1-126F-4506-93BB-1B3D5A441800}" type="pres">
      <dgm:prSet presAssocID="{E37D2F55-E044-400F-8EF7-E4A97601A224}" presName="horz2" presStyleCnt="0"/>
      <dgm:spPr/>
    </dgm:pt>
    <dgm:pt modelId="{CDE8547D-19EB-4A69-ABC6-AC5F100DB145}" type="pres">
      <dgm:prSet presAssocID="{E37D2F55-E044-400F-8EF7-E4A97601A224}" presName="horzSpace2" presStyleCnt="0"/>
      <dgm:spPr/>
    </dgm:pt>
    <dgm:pt modelId="{199F56A7-9447-43EB-95E0-009AE5893FD7}" type="pres">
      <dgm:prSet presAssocID="{E37D2F55-E044-400F-8EF7-E4A97601A224}" presName="tx2" presStyleLbl="revTx" presStyleIdx="19" presStyleCnt="21"/>
      <dgm:spPr/>
    </dgm:pt>
    <dgm:pt modelId="{38F656DE-AA39-40B0-AA1B-0A5E1884E9EB}" type="pres">
      <dgm:prSet presAssocID="{E37D2F55-E044-400F-8EF7-E4A97601A224}" presName="vert2" presStyleCnt="0"/>
      <dgm:spPr/>
    </dgm:pt>
    <dgm:pt modelId="{6E5D4AE0-FB89-4D0A-9270-AA542978A3DE}" type="pres">
      <dgm:prSet presAssocID="{8438A6BF-10B4-400D-A04A-F488A4FDE38C}" presName="horz3" presStyleCnt="0"/>
      <dgm:spPr/>
    </dgm:pt>
    <dgm:pt modelId="{03D44C74-910F-4F7A-9708-E8C781BE8797}" type="pres">
      <dgm:prSet presAssocID="{8438A6BF-10B4-400D-A04A-F488A4FDE38C}" presName="horzSpace3" presStyleCnt="0"/>
      <dgm:spPr/>
    </dgm:pt>
    <dgm:pt modelId="{0E718CC8-A8B8-4984-AC6A-A2B181810AFB}" type="pres">
      <dgm:prSet presAssocID="{8438A6BF-10B4-400D-A04A-F488A4FDE38C}" presName="tx3" presStyleLbl="revTx" presStyleIdx="20" presStyleCnt="21"/>
      <dgm:spPr/>
    </dgm:pt>
    <dgm:pt modelId="{D68F57B5-0668-4958-8E0C-94CB6FFB11E3}" type="pres">
      <dgm:prSet presAssocID="{8438A6BF-10B4-400D-A04A-F488A4FDE38C}" presName="vert3" presStyleCnt="0"/>
      <dgm:spPr/>
    </dgm:pt>
    <dgm:pt modelId="{DB8FBBAD-2DD2-4C13-BDE1-B21212BBA4C2}" type="pres">
      <dgm:prSet presAssocID="{E37D2F55-E044-400F-8EF7-E4A97601A224}" presName="thinLine2b" presStyleLbl="callout" presStyleIdx="6" presStyleCnt="7"/>
      <dgm:spPr/>
    </dgm:pt>
    <dgm:pt modelId="{65D26AC4-74BC-4153-B89A-32DBD88CD6EF}" type="pres">
      <dgm:prSet presAssocID="{E37D2F55-E044-400F-8EF7-E4A97601A224}" presName="vertSpace2b" presStyleCnt="0"/>
      <dgm:spPr/>
    </dgm:pt>
  </dgm:ptLst>
  <dgm:cxnLst>
    <dgm:cxn modelId="{A5977C01-0BB8-481F-91CE-39FF878ED576}" type="presOf" srcId="{2F53B62A-C9E0-4AD3-9110-35BBAFDF38BB}" destId="{B80C4DC6-F913-487B-A280-D6A0970A596E}" srcOrd="0" destOrd="0" presId="urn:microsoft.com/office/officeart/2008/layout/LinedList"/>
    <dgm:cxn modelId="{5461BD01-311F-4341-A761-D3D636886ABA}" srcId="{03A0295A-0F3A-4F0E-A7F4-CE20846CC735}" destId="{16A8EAB9-0F3F-423C-B671-D99DC5CA10D5}" srcOrd="0" destOrd="0" parTransId="{7ACAA5CF-5F98-467C-8A4B-6D260965FF10}" sibTransId="{E37E4E40-7511-484C-A042-ADD74CBFA515}"/>
    <dgm:cxn modelId="{997FE601-725C-4450-8130-704CAA52ED03}" srcId="{D2844BD5-AFCB-4ECF-9A60-DAB69B1F2171}" destId="{E37D2F55-E044-400F-8EF7-E4A97601A224}" srcOrd="1" destOrd="0" parTransId="{9C07B3D4-1F9A-4403-A83E-016A5D4A48E9}" sibTransId="{B506E79A-6829-40E2-A8EE-E38DE6F83B1F}"/>
    <dgm:cxn modelId="{3A3C9B03-3189-4EF4-8E0E-001787850FBB}" type="presOf" srcId="{D2844BD5-AFCB-4ECF-9A60-DAB69B1F2171}" destId="{19802561-4BA4-44C2-999C-18B67E66E173}" srcOrd="0" destOrd="0" presId="urn:microsoft.com/office/officeart/2008/layout/LinedList"/>
    <dgm:cxn modelId="{9588F807-E6F4-4E63-9B43-EBB0A25B069F}" srcId="{1B1D4BAC-BBB1-4571-90BC-791C85DF6B5B}" destId="{AD281647-F546-4959-96D0-5307F6844C53}" srcOrd="1" destOrd="0" parTransId="{944A1858-37DE-4869-B787-9EA3F1BEB7EE}" sibTransId="{FB2EBCBF-EA5F-44EC-8231-8B5F44E613A1}"/>
    <dgm:cxn modelId="{5296ED0E-FAE2-40CB-9739-3193C42063A2}" type="presOf" srcId="{1B1D4BAC-BBB1-4571-90BC-791C85DF6B5B}" destId="{A8102F72-63EF-4E68-9FE6-32B90F02F57C}" srcOrd="0" destOrd="0" presId="urn:microsoft.com/office/officeart/2008/layout/LinedList"/>
    <dgm:cxn modelId="{BD961F1C-6976-47A5-BCE0-80E64143848C}" type="presOf" srcId="{95FFE5C2-2DCA-40C5-AEB0-35F535532165}" destId="{52309256-78FA-434F-9D35-D1652CFA55AF}" srcOrd="0" destOrd="0" presId="urn:microsoft.com/office/officeart/2008/layout/LinedList"/>
    <dgm:cxn modelId="{E0B7C41C-E9E2-4382-8641-20B1A06E4A41}" srcId="{16A8EAB9-0F3F-423C-B671-D99DC5CA10D5}" destId="{797DF71F-0414-46E8-BEE5-13C234BD1D00}" srcOrd="1" destOrd="0" parTransId="{2001544E-2C0B-4681-B19A-412D939D0D60}" sibTransId="{61B9532A-8B0E-4F97-BA72-34C5BEE38059}"/>
    <dgm:cxn modelId="{777A2128-B621-4D94-9332-A4BA7F5841E7}" type="presOf" srcId="{E37D2F55-E044-400F-8EF7-E4A97601A224}" destId="{199F56A7-9447-43EB-95E0-009AE5893FD7}" srcOrd="0" destOrd="0" presId="urn:microsoft.com/office/officeart/2008/layout/LinedList"/>
    <dgm:cxn modelId="{57526329-EF19-4DE2-9C30-B6215A9F3B26}" srcId="{5089D1D8-89BB-4357-A563-870A334ACACB}" destId="{EA8259C4-94A4-4313-A0F4-9F482A401A44}" srcOrd="0" destOrd="0" parTransId="{F7090A62-36DE-4873-BE14-49F214C5376E}" sibTransId="{6427E835-E920-450C-AA44-CBBECF8D6F12}"/>
    <dgm:cxn modelId="{E0F7F729-C557-4FF8-AC9B-13389DE643E4}" srcId="{D2844BD5-AFCB-4ECF-9A60-DAB69B1F2171}" destId="{1B1D4BAC-BBB1-4571-90BC-791C85DF6B5B}" srcOrd="0" destOrd="0" parTransId="{F2261B64-E309-4985-A7B5-ABD122346D58}" sibTransId="{1055F582-44F0-4A73-80CB-F7C4269D0361}"/>
    <dgm:cxn modelId="{70A6D130-B1DE-45F9-A732-BE3CA9ECC62D}" type="presOf" srcId="{2DCBC37B-79A7-458E-A4A5-D02C98B4071C}" destId="{092266B6-A39A-47DC-9B44-8A024D20F5BF}" srcOrd="0" destOrd="0" presId="urn:microsoft.com/office/officeart/2008/layout/LinedList"/>
    <dgm:cxn modelId="{775D0C45-8093-4AFE-B97F-A450264BC240}" type="presOf" srcId="{8B6EB7AF-4D3A-4D64-AE1E-5F1AF8427268}" destId="{9BED592C-DF0E-46B2-BA4D-7C9ADE0052E3}" srcOrd="0" destOrd="0" presId="urn:microsoft.com/office/officeart/2008/layout/LinedList"/>
    <dgm:cxn modelId="{97A5AB46-076A-423F-9F43-D65E06F961D3}" srcId="{6647E53A-E165-4805-9344-78DA3E713C83}" destId="{2F53B62A-C9E0-4AD3-9110-35BBAFDF38BB}" srcOrd="0" destOrd="0" parTransId="{B6602440-118F-4AB5-9C64-D21DAF648DE0}" sibTransId="{D9A5C743-449D-4833-9863-15A96277DBC5}"/>
    <dgm:cxn modelId="{C1100F6A-976A-4867-97BD-AD36BB18F631}" srcId="{E37575A9-417C-472B-A252-71205F27DD99}" destId="{03A0295A-0F3A-4F0E-A7F4-CE20846CC735}" srcOrd="0" destOrd="0" parTransId="{9ECF5190-F98F-46BE-877E-973E2EF44407}" sibTransId="{791784E2-256B-44C6-9480-B2E877F2CB4E}"/>
    <dgm:cxn modelId="{BEE81F6B-4771-4217-9CCF-D44A728DE42E}" srcId="{E37575A9-417C-472B-A252-71205F27DD99}" destId="{D2844BD5-AFCB-4ECF-9A60-DAB69B1F2171}" srcOrd="1" destOrd="0" parTransId="{53ACA12C-E243-49C8-89B3-E5007FFAE410}" sibTransId="{7A430455-15D7-46DF-8959-6F087524001D}"/>
    <dgm:cxn modelId="{BBC22C4F-C86A-4A0A-8B46-895551C92540}" srcId="{797DF71F-0414-46E8-BEE5-13C234BD1D00}" destId="{2DCBC37B-79A7-458E-A4A5-D02C98B4071C}" srcOrd="0" destOrd="0" parTransId="{61788A89-87EC-41E4-95D2-CFC3FBC7DB96}" sibTransId="{709D207D-3FBD-4C1E-A703-5FA17162D483}"/>
    <dgm:cxn modelId="{E9459651-BFEF-4724-9587-8A9996A37983}" srcId="{8B6EB7AF-4D3A-4D64-AE1E-5F1AF8427268}" destId="{70C50C41-D700-44B5-A8C5-D871104362CD}" srcOrd="0" destOrd="0" parTransId="{5DCBD1FB-150D-47DA-9474-C6AB71AD5889}" sibTransId="{8FF92D02-D025-46E1-8C41-5783D2AEF488}"/>
    <dgm:cxn modelId="{7AC62853-B2C7-4598-A25A-B3A27495245F}" type="presOf" srcId="{6647E53A-E165-4805-9344-78DA3E713C83}" destId="{12E3AE47-7FAF-459B-B863-3E15D05724DC}" srcOrd="0" destOrd="0" presId="urn:microsoft.com/office/officeart/2008/layout/LinedList"/>
    <dgm:cxn modelId="{57D4B073-2D67-4359-BE0F-5512EC2745C1}" srcId="{1B1D4BAC-BBB1-4571-90BC-791C85DF6B5B}" destId="{5089D1D8-89BB-4357-A563-870A334ACACB}" srcOrd="0" destOrd="0" parTransId="{AE39326F-787C-4B3F-A856-D2FE4DF5D03F}" sibTransId="{ACF4CECD-53D1-49DA-827D-B679E23BABB1}"/>
    <dgm:cxn modelId="{159DC954-6DF1-47FA-9E7E-85E8BB2FB085}" type="presOf" srcId="{5089D1D8-89BB-4357-A563-870A334ACACB}" destId="{ED4CE65C-B0F2-4967-8DF0-769324A91513}" srcOrd="0" destOrd="0" presId="urn:microsoft.com/office/officeart/2008/layout/LinedList"/>
    <dgm:cxn modelId="{0765FA54-9A58-421C-AD84-0BDA935E36F3}" srcId="{2F53B62A-C9E0-4AD3-9110-35BBAFDF38BB}" destId="{0E96ADF1-716B-429B-962B-E15B1322024C}" srcOrd="0" destOrd="0" parTransId="{1C86799B-3DBA-41CF-BEFE-F460E467E868}" sibTransId="{69AFEB0B-0C60-4BD4-BD92-501AC36B168F}"/>
    <dgm:cxn modelId="{9349388C-E3F0-4FC5-B8CD-45B2AEB6BB90}" type="presOf" srcId="{DA3C7447-7880-4A8C-9A75-F00D3A19F6D0}" destId="{2394CCA0-56A1-4D61-8715-A025E528634B}" srcOrd="0" destOrd="0" presId="urn:microsoft.com/office/officeart/2008/layout/LinedList"/>
    <dgm:cxn modelId="{918ED69B-4F48-4B7C-A483-5FC05924DFFF}" type="presOf" srcId="{03A0295A-0F3A-4F0E-A7F4-CE20846CC735}" destId="{D7BF3E88-47E9-4A7B-B8FC-1C450CF22BF3}" srcOrd="0" destOrd="0" presId="urn:microsoft.com/office/officeart/2008/layout/LinedList"/>
    <dgm:cxn modelId="{23CF939C-FA65-48DA-9340-5CDD59FB1EE0}" type="presOf" srcId="{70C50C41-D700-44B5-A8C5-D871104362CD}" destId="{2C5FDB4B-C3EF-4D6C-BDC7-065D41D7F638}" srcOrd="0" destOrd="0" presId="urn:microsoft.com/office/officeart/2008/layout/LinedList"/>
    <dgm:cxn modelId="{95BCB69D-0402-49DC-97C5-83003B6679BA}" srcId="{5089D1D8-89BB-4357-A563-870A334ACACB}" destId="{812AAF48-8927-48B2-9F0C-49AF0C2A1388}" srcOrd="1" destOrd="0" parTransId="{2B0C75E4-81AC-4CB9-91D7-463A97522781}" sibTransId="{0AFE0273-EAA0-452F-8D21-A595D7C337C4}"/>
    <dgm:cxn modelId="{7DA4019E-0953-4127-A56D-CA35E67CE2A9}" srcId="{2F53B62A-C9E0-4AD3-9110-35BBAFDF38BB}" destId="{DA3C7447-7880-4A8C-9A75-F00D3A19F6D0}" srcOrd="1" destOrd="0" parTransId="{AF889E71-BB4C-42D3-A5AC-150C30648D09}" sibTransId="{1729F69E-60E2-47FB-BB13-9CD0A915957B}"/>
    <dgm:cxn modelId="{13B0E2AF-F373-419D-9E2E-63D42BE5950E}" type="presOf" srcId="{16A8EAB9-0F3F-423C-B671-D99DC5CA10D5}" destId="{DFF5C494-76B2-463C-B992-506FC427CC1A}" srcOrd="0" destOrd="0" presId="urn:microsoft.com/office/officeart/2008/layout/LinedList"/>
    <dgm:cxn modelId="{84DACFB0-988E-4768-9D8C-9EBD2F5841EA}" srcId="{16A8EAB9-0F3F-423C-B671-D99DC5CA10D5}" destId="{8B6EB7AF-4D3A-4D64-AE1E-5F1AF8427268}" srcOrd="0" destOrd="0" parTransId="{FCD97A15-E8E8-4EF1-B963-85C87C6521CE}" sibTransId="{CFEC966A-682F-4834-A588-52D101787A23}"/>
    <dgm:cxn modelId="{F2D8BBBF-E4D2-4A37-BEE6-C187671E7272}" srcId="{E37D2F55-E044-400F-8EF7-E4A97601A224}" destId="{8438A6BF-10B4-400D-A04A-F488A4FDE38C}" srcOrd="0" destOrd="0" parTransId="{2D92CEE9-6013-491E-8414-E6EBE4170C5C}" sibTransId="{E8AA4C05-36AC-485E-A873-87CDCECB248E}"/>
    <dgm:cxn modelId="{A17B33C0-1AFA-426B-BC93-67459A0A04A3}" srcId="{6647E53A-E165-4805-9344-78DA3E713C83}" destId="{95FFE5C2-2DCA-40C5-AEB0-35F535532165}" srcOrd="1" destOrd="0" parTransId="{868C7C3E-57BE-46D2-9AAD-E375049F031E}" sibTransId="{30DBA81A-CF39-4C9C-9251-CEE8F0158864}"/>
    <dgm:cxn modelId="{5631B2C1-AFA8-44A6-B333-B3D10F3583AC}" type="presOf" srcId="{797DF71F-0414-46E8-BEE5-13C234BD1D00}" destId="{72D98104-7645-46FA-8715-41149E7E3A33}" srcOrd="0" destOrd="0" presId="urn:microsoft.com/office/officeart/2008/layout/LinedList"/>
    <dgm:cxn modelId="{9C150BD5-85CF-43EE-B627-5941D5E3E2A1}" type="presOf" srcId="{A4BAAA33-0ECA-4469-946E-7E2845B8660A}" destId="{FC905009-022C-4DB3-85E3-97808CA404D9}" srcOrd="0" destOrd="0" presId="urn:microsoft.com/office/officeart/2008/layout/LinedList"/>
    <dgm:cxn modelId="{5E2522D6-B91E-4214-8A11-E40E1ADBBECB}" srcId="{03A0295A-0F3A-4F0E-A7F4-CE20846CC735}" destId="{6647E53A-E165-4805-9344-78DA3E713C83}" srcOrd="1" destOrd="0" parTransId="{3D79E423-17AD-4967-BE4C-4E482E13628B}" sibTransId="{ED5C63CF-1863-4962-BB6B-D94A0F9EA8AD}"/>
    <dgm:cxn modelId="{B8F745D7-9CF7-48B2-AD8C-EC99E9E16DCB}" type="presOf" srcId="{0E96ADF1-716B-429B-962B-E15B1322024C}" destId="{5A60195C-ABB9-4E0F-BCB9-6ADEC0DC924E}" srcOrd="0" destOrd="0" presId="urn:microsoft.com/office/officeart/2008/layout/LinedList"/>
    <dgm:cxn modelId="{496372D7-4845-4795-82BE-B9AFE20581EF}" type="presOf" srcId="{AA2BF997-D962-44D4-B452-3A8F16AD3464}" destId="{4816437E-1962-4CCA-9EB4-4F518E266150}" srcOrd="0" destOrd="0" presId="urn:microsoft.com/office/officeart/2008/layout/LinedList"/>
    <dgm:cxn modelId="{FDD48CE7-A0C1-4956-9C60-7F1C7B063F6A}" srcId="{95FFE5C2-2DCA-40C5-AEB0-35F535532165}" destId="{AA2BF997-D962-44D4-B452-3A8F16AD3464}" srcOrd="0" destOrd="0" parTransId="{AA200A64-4AA8-41A4-A428-1BB799347A97}" sibTransId="{5F5F00A7-8C2D-45CA-BD8D-1FDBD757BEEB}"/>
    <dgm:cxn modelId="{FDC190E7-BC5F-4B44-B485-854B1B69698F}" srcId="{2F53B62A-C9E0-4AD3-9110-35BBAFDF38BB}" destId="{A4BAAA33-0ECA-4469-946E-7E2845B8660A}" srcOrd="2" destOrd="0" parTransId="{69DF74CE-0C04-4DA9-A669-91BCB41D44C5}" sibTransId="{4C0603D3-DEE6-4C1D-BFE1-D807E22AD2FB}"/>
    <dgm:cxn modelId="{894409EB-6ED4-4CCB-A24D-FEAFD1EF171B}" type="presOf" srcId="{E37575A9-417C-472B-A252-71205F27DD99}" destId="{CC5A2238-1D18-45C9-81DD-4DBA6013C4EA}" srcOrd="0" destOrd="0" presId="urn:microsoft.com/office/officeart/2008/layout/LinedList"/>
    <dgm:cxn modelId="{D1BE24EF-3DE9-4623-906A-142B9779B648}" type="presOf" srcId="{812AAF48-8927-48B2-9F0C-49AF0C2A1388}" destId="{E3649501-C3AC-4BEC-8A6F-7E99A63A6B13}" srcOrd="0" destOrd="0" presId="urn:microsoft.com/office/officeart/2008/layout/LinedList"/>
    <dgm:cxn modelId="{6B46D9EF-CAFE-49BC-845A-B23B5465387D}" type="presOf" srcId="{EA8259C4-94A4-4313-A0F4-9F482A401A44}" destId="{9F0E2F8F-27BC-4EA9-89E7-58CE9BF2B502}" srcOrd="0" destOrd="0" presId="urn:microsoft.com/office/officeart/2008/layout/LinedList"/>
    <dgm:cxn modelId="{7EF127F3-31FC-46B5-BA53-E42A6F6D67FA}" type="presOf" srcId="{AD281647-F546-4959-96D0-5307F6844C53}" destId="{6D694E10-AA21-451A-8A35-2C218F345BF1}" srcOrd="0" destOrd="0" presId="urn:microsoft.com/office/officeart/2008/layout/LinedList"/>
    <dgm:cxn modelId="{118061F6-ACD8-4113-AC9B-A760EC28DEF2}" type="presOf" srcId="{8438A6BF-10B4-400D-A04A-F488A4FDE38C}" destId="{0E718CC8-A8B8-4984-AC6A-A2B181810AFB}" srcOrd="0" destOrd="0" presId="urn:microsoft.com/office/officeart/2008/layout/LinedList"/>
    <dgm:cxn modelId="{13F686A9-9364-4846-8A69-1E57013B81EF}" type="presParOf" srcId="{CC5A2238-1D18-45C9-81DD-4DBA6013C4EA}" destId="{38BA1D0E-54BF-40C3-936F-1A6307EE3831}" srcOrd="0" destOrd="0" presId="urn:microsoft.com/office/officeart/2008/layout/LinedList"/>
    <dgm:cxn modelId="{342CACE5-4CC7-4478-A873-50AD99E0CC2E}" type="presParOf" srcId="{CC5A2238-1D18-45C9-81DD-4DBA6013C4EA}" destId="{FBB04958-22AD-4275-AEE0-12939AF556CD}" srcOrd="1" destOrd="0" presId="urn:microsoft.com/office/officeart/2008/layout/LinedList"/>
    <dgm:cxn modelId="{D178B28C-2AF0-4890-9435-2C30D9BA21DE}" type="presParOf" srcId="{FBB04958-22AD-4275-AEE0-12939AF556CD}" destId="{D7BF3E88-47E9-4A7B-B8FC-1C450CF22BF3}" srcOrd="0" destOrd="0" presId="urn:microsoft.com/office/officeart/2008/layout/LinedList"/>
    <dgm:cxn modelId="{AC457E31-E759-42AD-A8FE-10CBF3C84686}" type="presParOf" srcId="{FBB04958-22AD-4275-AEE0-12939AF556CD}" destId="{50C78ABF-87FA-464B-AEE0-68871B599537}" srcOrd="1" destOrd="0" presId="urn:microsoft.com/office/officeart/2008/layout/LinedList"/>
    <dgm:cxn modelId="{44E5122B-992A-4069-B7D5-FA398722B725}" type="presParOf" srcId="{50C78ABF-87FA-464B-AEE0-68871B599537}" destId="{46A4762F-13D4-4A85-BD3C-5F2335E33473}" srcOrd="0" destOrd="0" presId="urn:microsoft.com/office/officeart/2008/layout/LinedList"/>
    <dgm:cxn modelId="{70C7741B-1C68-4C9D-9A13-8FB9AB47CA7A}" type="presParOf" srcId="{50C78ABF-87FA-464B-AEE0-68871B599537}" destId="{AE32C28D-C8B1-4B5E-B93A-4220EDB702AC}" srcOrd="1" destOrd="0" presId="urn:microsoft.com/office/officeart/2008/layout/LinedList"/>
    <dgm:cxn modelId="{9D480328-6CB4-447B-9D8D-DC3AF952CFBF}" type="presParOf" srcId="{AE32C28D-C8B1-4B5E-B93A-4220EDB702AC}" destId="{A26596DA-BF21-4FC9-B17D-3245E8E01DB7}" srcOrd="0" destOrd="0" presId="urn:microsoft.com/office/officeart/2008/layout/LinedList"/>
    <dgm:cxn modelId="{3E3528F8-9DBF-4E5F-B2D3-C0A71D2520F1}" type="presParOf" srcId="{AE32C28D-C8B1-4B5E-B93A-4220EDB702AC}" destId="{DFF5C494-76B2-463C-B992-506FC427CC1A}" srcOrd="1" destOrd="0" presId="urn:microsoft.com/office/officeart/2008/layout/LinedList"/>
    <dgm:cxn modelId="{A021E04A-397F-4A3E-9F3A-D58786344962}" type="presParOf" srcId="{AE32C28D-C8B1-4B5E-B93A-4220EDB702AC}" destId="{FD5C37EC-A9CA-42FA-ABB4-0BCFA0A92272}" srcOrd="2" destOrd="0" presId="urn:microsoft.com/office/officeart/2008/layout/LinedList"/>
    <dgm:cxn modelId="{400DE590-23FE-49FA-A249-D1C380F2D13A}" type="presParOf" srcId="{FD5C37EC-A9CA-42FA-ABB4-0BCFA0A92272}" destId="{5D11D749-E196-4F03-A558-16DE9B30786E}" srcOrd="0" destOrd="0" presId="urn:microsoft.com/office/officeart/2008/layout/LinedList"/>
    <dgm:cxn modelId="{06885158-6F4C-4082-A2F4-0008009596B3}" type="presParOf" srcId="{5D11D749-E196-4F03-A558-16DE9B30786E}" destId="{64807920-A019-4ADA-8DEF-5FFA74437F79}" srcOrd="0" destOrd="0" presId="urn:microsoft.com/office/officeart/2008/layout/LinedList"/>
    <dgm:cxn modelId="{4781B546-4F2D-4EC3-9DFB-C4E283E4BA93}" type="presParOf" srcId="{5D11D749-E196-4F03-A558-16DE9B30786E}" destId="{9BED592C-DF0E-46B2-BA4D-7C9ADE0052E3}" srcOrd="1" destOrd="0" presId="urn:microsoft.com/office/officeart/2008/layout/LinedList"/>
    <dgm:cxn modelId="{8EC257B7-5A86-4FE2-80CE-F0108B2987CB}" type="presParOf" srcId="{5D11D749-E196-4F03-A558-16DE9B30786E}" destId="{6AC009E4-7F0D-44B1-979E-846DB866D28B}" srcOrd="2" destOrd="0" presId="urn:microsoft.com/office/officeart/2008/layout/LinedList"/>
    <dgm:cxn modelId="{B4D45DC1-7A1A-4972-8386-857B827A23B4}" type="presParOf" srcId="{6AC009E4-7F0D-44B1-979E-846DB866D28B}" destId="{1F4704CE-B633-4822-A863-831DDF9F76F2}" srcOrd="0" destOrd="0" presId="urn:microsoft.com/office/officeart/2008/layout/LinedList"/>
    <dgm:cxn modelId="{7168C64D-7C84-4DA5-9AC0-0D78D63C5231}" type="presParOf" srcId="{1F4704CE-B633-4822-A863-831DDF9F76F2}" destId="{79AC6865-EFC9-452C-85BB-1FBEB9624358}" srcOrd="0" destOrd="0" presId="urn:microsoft.com/office/officeart/2008/layout/LinedList"/>
    <dgm:cxn modelId="{D9031893-0643-4BFD-AA7F-AC1EA17E3355}" type="presParOf" srcId="{1F4704CE-B633-4822-A863-831DDF9F76F2}" destId="{2C5FDB4B-C3EF-4D6C-BDC7-065D41D7F638}" srcOrd="1" destOrd="0" presId="urn:microsoft.com/office/officeart/2008/layout/LinedList"/>
    <dgm:cxn modelId="{8CA9B60D-FB07-409B-9493-A6E2D8F8FF90}" type="presParOf" srcId="{FD5C37EC-A9CA-42FA-ABB4-0BCFA0A92272}" destId="{CA613A2B-AED6-4506-BB23-BFC1BB3F9C49}" srcOrd="1" destOrd="0" presId="urn:microsoft.com/office/officeart/2008/layout/LinedList"/>
    <dgm:cxn modelId="{BD558A88-3D54-4814-86A3-E33172A683EC}" type="presParOf" srcId="{FD5C37EC-A9CA-42FA-ABB4-0BCFA0A92272}" destId="{7E313229-835D-4156-BA89-77F203849550}" srcOrd="2" destOrd="0" presId="urn:microsoft.com/office/officeart/2008/layout/LinedList"/>
    <dgm:cxn modelId="{F1451B07-C108-42CB-BE53-7C8699542B8F}" type="presParOf" srcId="{7E313229-835D-4156-BA89-77F203849550}" destId="{B313FE2D-2C15-4AC5-AAB1-CD6770E688AB}" srcOrd="0" destOrd="0" presId="urn:microsoft.com/office/officeart/2008/layout/LinedList"/>
    <dgm:cxn modelId="{07F99450-69D7-440F-AFC8-CEBCDC0F3831}" type="presParOf" srcId="{7E313229-835D-4156-BA89-77F203849550}" destId="{72D98104-7645-46FA-8715-41149E7E3A33}" srcOrd="1" destOrd="0" presId="urn:microsoft.com/office/officeart/2008/layout/LinedList"/>
    <dgm:cxn modelId="{69158437-0E5B-47D2-AD6B-FC3E9CDB9DF3}" type="presParOf" srcId="{7E313229-835D-4156-BA89-77F203849550}" destId="{78F55170-E305-458C-AACC-28167F2489F5}" srcOrd="2" destOrd="0" presId="urn:microsoft.com/office/officeart/2008/layout/LinedList"/>
    <dgm:cxn modelId="{845760C3-D6E6-48D6-90D7-3AEB7D37398F}" type="presParOf" srcId="{78F55170-E305-458C-AACC-28167F2489F5}" destId="{F3243F6A-0398-4B4F-8489-54C8EA380681}" srcOrd="0" destOrd="0" presId="urn:microsoft.com/office/officeart/2008/layout/LinedList"/>
    <dgm:cxn modelId="{D2AE89E9-A598-4340-AFBC-22D737A16E1A}" type="presParOf" srcId="{F3243F6A-0398-4B4F-8489-54C8EA380681}" destId="{4C53DD53-9533-4646-B093-EE0343BC4BD9}" srcOrd="0" destOrd="0" presId="urn:microsoft.com/office/officeart/2008/layout/LinedList"/>
    <dgm:cxn modelId="{FE355C40-04E4-46BE-8195-C2BD4789C6A1}" type="presParOf" srcId="{F3243F6A-0398-4B4F-8489-54C8EA380681}" destId="{092266B6-A39A-47DC-9B44-8A024D20F5BF}" srcOrd="1" destOrd="0" presId="urn:microsoft.com/office/officeart/2008/layout/LinedList"/>
    <dgm:cxn modelId="{BEDB87EA-912B-43F2-B6F3-64BCBFA0F323}" type="presParOf" srcId="{50C78ABF-87FA-464B-AEE0-68871B599537}" destId="{5A2941CC-6746-4FA7-A5A3-E097FCD17577}" srcOrd="2" destOrd="0" presId="urn:microsoft.com/office/officeart/2008/layout/LinedList"/>
    <dgm:cxn modelId="{074AA226-C573-4A8D-9FD2-62409FA0CA94}" type="presParOf" srcId="{50C78ABF-87FA-464B-AEE0-68871B599537}" destId="{A686D0AC-828B-4389-BD4C-B432B934C89B}" srcOrd="3" destOrd="0" presId="urn:microsoft.com/office/officeart/2008/layout/LinedList"/>
    <dgm:cxn modelId="{B824D98C-C493-4E7F-88AE-7ECCCAF9A1D3}" type="presParOf" srcId="{50C78ABF-87FA-464B-AEE0-68871B599537}" destId="{CAF41F06-F203-4CA9-999C-35FC1694250C}" srcOrd="4" destOrd="0" presId="urn:microsoft.com/office/officeart/2008/layout/LinedList"/>
    <dgm:cxn modelId="{3B81849F-4A8E-4B2A-8164-30D6154CC260}" type="presParOf" srcId="{CAF41F06-F203-4CA9-999C-35FC1694250C}" destId="{D48CDACF-0DD6-476E-82CB-546AC714F220}" srcOrd="0" destOrd="0" presId="urn:microsoft.com/office/officeart/2008/layout/LinedList"/>
    <dgm:cxn modelId="{A63ADB5B-CA8D-4381-B19C-8FD04DD4D63A}" type="presParOf" srcId="{CAF41F06-F203-4CA9-999C-35FC1694250C}" destId="{12E3AE47-7FAF-459B-B863-3E15D05724DC}" srcOrd="1" destOrd="0" presId="urn:microsoft.com/office/officeart/2008/layout/LinedList"/>
    <dgm:cxn modelId="{3A2521FE-B3AC-4C61-8A12-C6EE68E3DE96}" type="presParOf" srcId="{CAF41F06-F203-4CA9-999C-35FC1694250C}" destId="{B7271F8B-2EEE-47A6-BD55-8611E50BFFBB}" srcOrd="2" destOrd="0" presId="urn:microsoft.com/office/officeart/2008/layout/LinedList"/>
    <dgm:cxn modelId="{476AF014-2F2A-453C-AC65-00E7172E1DDD}" type="presParOf" srcId="{B7271F8B-2EEE-47A6-BD55-8611E50BFFBB}" destId="{736C8663-5F3E-4E94-934A-AEBB80A5D9D4}" srcOrd="0" destOrd="0" presId="urn:microsoft.com/office/officeart/2008/layout/LinedList"/>
    <dgm:cxn modelId="{97791EF4-68A9-4224-988D-8769EBD588EE}" type="presParOf" srcId="{736C8663-5F3E-4E94-934A-AEBB80A5D9D4}" destId="{79D4F90D-B177-400B-9A6E-FA5D917D8C2A}" srcOrd="0" destOrd="0" presId="urn:microsoft.com/office/officeart/2008/layout/LinedList"/>
    <dgm:cxn modelId="{3954FE0C-5A77-4125-97B1-4D7942921BE3}" type="presParOf" srcId="{736C8663-5F3E-4E94-934A-AEBB80A5D9D4}" destId="{B80C4DC6-F913-487B-A280-D6A0970A596E}" srcOrd="1" destOrd="0" presId="urn:microsoft.com/office/officeart/2008/layout/LinedList"/>
    <dgm:cxn modelId="{CE285FD6-CFA5-498E-8B24-54A8113E82DC}" type="presParOf" srcId="{736C8663-5F3E-4E94-934A-AEBB80A5D9D4}" destId="{235A7439-80AC-4E24-9C7E-9D47EEAF1B69}" srcOrd="2" destOrd="0" presId="urn:microsoft.com/office/officeart/2008/layout/LinedList"/>
    <dgm:cxn modelId="{7355ED55-0C9F-4A35-8106-6921C3A242DA}" type="presParOf" srcId="{235A7439-80AC-4E24-9C7E-9D47EEAF1B69}" destId="{3B425EA8-21DA-4DBA-9889-4CDD33E309BF}" srcOrd="0" destOrd="0" presId="urn:microsoft.com/office/officeart/2008/layout/LinedList"/>
    <dgm:cxn modelId="{7441A99F-FD72-4891-BC50-CCFCFE6A444C}" type="presParOf" srcId="{3B425EA8-21DA-4DBA-9889-4CDD33E309BF}" destId="{75E3F620-CCF0-4D70-B3E3-744897417BF0}" srcOrd="0" destOrd="0" presId="urn:microsoft.com/office/officeart/2008/layout/LinedList"/>
    <dgm:cxn modelId="{5C3CA77A-6A14-482A-842D-D425D33404C9}" type="presParOf" srcId="{3B425EA8-21DA-4DBA-9889-4CDD33E309BF}" destId="{5A60195C-ABB9-4E0F-BCB9-6ADEC0DC924E}" srcOrd="1" destOrd="0" presId="urn:microsoft.com/office/officeart/2008/layout/LinedList"/>
    <dgm:cxn modelId="{92D8BFFC-7700-4A07-818F-0D0BEBFEF4AE}" type="presParOf" srcId="{235A7439-80AC-4E24-9C7E-9D47EEAF1B69}" destId="{40AC1CB2-5FE5-4303-92C7-21B7B670965A}" srcOrd="1" destOrd="0" presId="urn:microsoft.com/office/officeart/2008/layout/LinedList"/>
    <dgm:cxn modelId="{409EBF9A-86B6-44F9-9FFC-A56F98B26ADC}" type="presParOf" srcId="{40AC1CB2-5FE5-4303-92C7-21B7B670965A}" destId="{D9B9B307-483D-462D-9045-7907E8259B97}" srcOrd="0" destOrd="0" presId="urn:microsoft.com/office/officeart/2008/layout/LinedList"/>
    <dgm:cxn modelId="{05D17528-2E72-4545-9666-B1862702CF23}" type="presParOf" srcId="{40AC1CB2-5FE5-4303-92C7-21B7B670965A}" destId="{2394CCA0-56A1-4D61-8715-A025E528634B}" srcOrd="1" destOrd="0" presId="urn:microsoft.com/office/officeart/2008/layout/LinedList"/>
    <dgm:cxn modelId="{3C0B48F1-D541-4015-9741-A1C0CBB8258F}" type="presParOf" srcId="{235A7439-80AC-4E24-9C7E-9D47EEAF1B69}" destId="{23832FBC-D7A1-418C-90E0-A3DF21F56050}" srcOrd="2" destOrd="0" presId="urn:microsoft.com/office/officeart/2008/layout/LinedList"/>
    <dgm:cxn modelId="{74C8E61C-5A9A-4B4C-A6F5-EE0B5AF6DF2F}" type="presParOf" srcId="{23832FBC-D7A1-418C-90E0-A3DF21F56050}" destId="{73ABEB01-14BB-42FE-AE2F-CD7858ABCA84}" srcOrd="0" destOrd="0" presId="urn:microsoft.com/office/officeart/2008/layout/LinedList"/>
    <dgm:cxn modelId="{07351A8B-85FB-4744-92A4-C0AF087F7EE8}" type="presParOf" srcId="{23832FBC-D7A1-418C-90E0-A3DF21F56050}" destId="{FC905009-022C-4DB3-85E3-97808CA404D9}" srcOrd="1" destOrd="0" presId="urn:microsoft.com/office/officeart/2008/layout/LinedList"/>
    <dgm:cxn modelId="{67F34AD5-EB88-4F59-98D2-06BA4593509E}" type="presParOf" srcId="{B7271F8B-2EEE-47A6-BD55-8611E50BFFBB}" destId="{D3AE23CE-FD05-4D68-ABEA-A7FD09198025}" srcOrd="1" destOrd="0" presId="urn:microsoft.com/office/officeart/2008/layout/LinedList"/>
    <dgm:cxn modelId="{7F372C41-1042-4C05-9E13-AB735D946399}" type="presParOf" srcId="{B7271F8B-2EEE-47A6-BD55-8611E50BFFBB}" destId="{6726487E-001F-462A-91E5-B0F75AD4F963}" srcOrd="2" destOrd="0" presId="urn:microsoft.com/office/officeart/2008/layout/LinedList"/>
    <dgm:cxn modelId="{5E942930-4C9A-4B99-8CD1-A0375CFF1101}" type="presParOf" srcId="{6726487E-001F-462A-91E5-B0F75AD4F963}" destId="{5BB190CB-F739-4F71-82E6-7F52F79C0FA5}" srcOrd="0" destOrd="0" presId="urn:microsoft.com/office/officeart/2008/layout/LinedList"/>
    <dgm:cxn modelId="{707FCA98-DC42-4387-A3EE-29A3EDECF651}" type="presParOf" srcId="{6726487E-001F-462A-91E5-B0F75AD4F963}" destId="{52309256-78FA-434F-9D35-D1652CFA55AF}" srcOrd="1" destOrd="0" presId="urn:microsoft.com/office/officeart/2008/layout/LinedList"/>
    <dgm:cxn modelId="{C945FA71-F1AF-4E17-A984-947DD747C795}" type="presParOf" srcId="{6726487E-001F-462A-91E5-B0F75AD4F963}" destId="{7B21D5EC-9926-4F65-8F45-7313F21222EE}" srcOrd="2" destOrd="0" presId="urn:microsoft.com/office/officeart/2008/layout/LinedList"/>
    <dgm:cxn modelId="{053A1E75-18E7-4DEB-9B96-E9D72DF2C3EA}" type="presParOf" srcId="{7B21D5EC-9926-4F65-8F45-7313F21222EE}" destId="{8997B541-3E47-4B9E-B3B7-E67DA4887E43}" srcOrd="0" destOrd="0" presId="urn:microsoft.com/office/officeart/2008/layout/LinedList"/>
    <dgm:cxn modelId="{2F55BBBE-DBB8-46FB-B614-DA8D971E2B9D}" type="presParOf" srcId="{8997B541-3E47-4B9E-B3B7-E67DA4887E43}" destId="{DD1E1B3E-CF18-4A5C-A088-1197B8DE3531}" srcOrd="0" destOrd="0" presId="urn:microsoft.com/office/officeart/2008/layout/LinedList"/>
    <dgm:cxn modelId="{11E6EBD9-13CA-4DFD-B63E-AB992CBF8028}" type="presParOf" srcId="{8997B541-3E47-4B9E-B3B7-E67DA4887E43}" destId="{4816437E-1962-4CCA-9EB4-4F518E266150}" srcOrd="1" destOrd="0" presId="urn:microsoft.com/office/officeart/2008/layout/LinedList"/>
    <dgm:cxn modelId="{4ADB887C-7FA0-417E-AB18-64A4031E0F02}" type="presParOf" srcId="{50C78ABF-87FA-464B-AEE0-68871B599537}" destId="{156372B6-E065-4FF0-A21A-C8143E0B5DBF}" srcOrd="5" destOrd="0" presId="urn:microsoft.com/office/officeart/2008/layout/LinedList"/>
    <dgm:cxn modelId="{D8A8577F-F9B2-47D1-8065-35BDFC1622BA}" type="presParOf" srcId="{50C78ABF-87FA-464B-AEE0-68871B599537}" destId="{45A63C22-B81F-4A00-A089-BC78716D458F}" srcOrd="6" destOrd="0" presId="urn:microsoft.com/office/officeart/2008/layout/LinedList"/>
    <dgm:cxn modelId="{DB5DA8AD-B3DF-47CB-A2EE-8D88C55C801E}" type="presParOf" srcId="{CC5A2238-1D18-45C9-81DD-4DBA6013C4EA}" destId="{96982900-74C6-4227-B69F-3FBCD154D64B}" srcOrd="2" destOrd="0" presId="urn:microsoft.com/office/officeart/2008/layout/LinedList"/>
    <dgm:cxn modelId="{C12EB4BE-7805-4CD5-8B93-C6305AB9F79A}" type="presParOf" srcId="{CC5A2238-1D18-45C9-81DD-4DBA6013C4EA}" destId="{FCE5D478-5BBF-4B2C-A5F0-A90680EF8891}" srcOrd="3" destOrd="0" presId="urn:microsoft.com/office/officeart/2008/layout/LinedList"/>
    <dgm:cxn modelId="{321CFE24-CB5C-495B-8B4E-99B9CDD9EA54}" type="presParOf" srcId="{FCE5D478-5BBF-4B2C-A5F0-A90680EF8891}" destId="{19802561-4BA4-44C2-999C-18B67E66E173}" srcOrd="0" destOrd="0" presId="urn:microsoft.com/office/officeart/2008/layout/LinedList"/>
    <dgm:cxn modelId="{E0F64681-D311-435E-BD0C-C46D0DC8415F}" type="presParOf" srcId="{FCE5D478-5BBF-4B2C-A5F0-A90680EF8891}" destId="{52E94567-7B0B-4B5C-A37C-76C9CF8C4C30}" srcOrd="1" destOrd="0" presId="urn:microsoft.com/office/officeart/2008/layout/LinedList"/>
    <dgm:cxn modelId="{CDED1229-4410-4C49-AA83-17D55E1DC8B1}" type="presParOf" srcId="{52E94567-7B0B-4B5C-A37C-76C9CF8C4C30}" destId="{D3424EE4-92FA-4769-AE89-42795183D5B5}" srcOrd="0" destOrd="0" presId="urn:microsoft.com/office/officeart/2008/layout/LinedList"/>
    <dgm:cxn modelId="{0ABE8340-849E-4435-A555-CBE7065B7DC8}" type="presParOf" srcId="{52E94567-7B0B-4B5C-A37C-76C9CF8C4C30}" destId="{5A0C1BD1-BB14-43FF-93D0-132DEE172910}" srcOrd="1" destOrd="0" presId="urn:microsoft.com/office/officeart/2008/layout/LinedList"/>
    <dgm:cxn modelId="{E11B4BB1-0B14-4D6C-B1BF-8225B37100D4}" type="presParOf" srcId="{5A0C1BD1-BB14-43FF-93D0-132DEE172910}" destId="{CB2DD1EC-9C31-4486-8090-6B9B9BDB7D04}" srcOrd="0" destOrd="0" presId="urn:microsoft.com/office/officeart/2008/layout/LinedList"/>
    <dgm:cxn modelId="{BF843FDF-C6D2-4993-A879-D423EE1CDD02}" type="presParOf" srcId="{5A0C1BD1-BB14-43FF-93D0-132DEE172910}" destId="{A8102F72-63EF-4E68-9FE6-32B90F02F57C}" srcOrd="1" destOrd="0" presId="urn:microsoft.com/office/officeart/2008/layout/LinedList"/>
    <dgm:cxn modelId="{3802B994-EE2A-4E80-94A1-489CE839AE00}" type="presParOf" srcId="{5A0C1BD1-BB14-43FF-93D0-132DEE172910}" destId="{75E06B97-CEC8-47CD-9996-4C17393AE611}" srcOrd="2" destOrd="0" presId="urn:microsoft.com/office/officeart/2008/layout/LinedList"/>
    <dgm:cxn modelId="{D958ADF0-1984-486E-A9B0-C30D517EABF4}" type="presParOf" srcId="{75E06B97-CEC8-47CD-9996-4C17393AE611}" destId="{FC717D14-1FA9-4EE6-A35C-1A42145949A0}" srcOrd="0" destOrd="0" presId="urn:microsoft.com/office/officeart/2008/layout/LinedList"/>
    <dgm:cxn modelId="{8097E983-B7CF-4D70-9EDC-B01B17C9509A}" type="presParOf" srcId="{FC717D14-1FA9-4EE6-A35C-1A42145949A0}" destId="{511A56E5-99F7-4CAF-BF8C-6A5674307E24}" srcOrd="0" destOrd="0" presId="urn:microsoft.com/office/officeart/2008/layout/LinedList"/>
    <dgm:cxn modelId="{9AEE0157-7255-407D-A831-83281D83A420}" type="presParOf" srcId="{FC717D14-1FA9-4EE6-A35C-1A42145949A0}" destId="{ED4CE65C-B0F2-4967-8DF0-769324A91513}" srcOrd="1" destOrd="0" presId="urn:microsoft.com/office/officeart/2008/layout/LinedList"/>
    <dgm:cxn modelId="{40D52080-938D-4F56-97D5-8732C25F8C7B}" type="presParOf" srcId="{FC717D14-1FA9-4EE6-A35C-1A42145949A0}" destId="{A3EE33A1-D6C8-4698-8C51-36CC5391FA0B}" srcOrd="2" destOrd="0" presId="urn:microsoft.com/office/officeart/2008/layout/LinedList"/>
    <dgm:cxn modelId="{EEFB4ADA-B884-4386-B73B-DD1C6D06C673}" type="presParOf" srcId="{A3EE33A1-D6C8-4698-8C51-36CC5391FA0B}" destId="{E087BE8F-782B-4C15-A3C9-54BC16EEB8E4}" srcOrd="0" destOrd="0" presId="urn:microsoft.com/office/officeart/2008/layout/LinedList"/>
    <dgm:cxn modelId="{0A8A4A6C-7847-4D65-98C2-EC1290F77949}" type="presParOf" srcId="{E087BE8F-782B-4C15-A3C9-54BC16EEB8E4}" destId="{A18B8E1C-F6AA-48F2-854A-65346E7CD6BF}" srcOrd="0" destOrd="0" presId="urn:microsoft.com/office/officeart/2008/layout/LinedList"/>
    <dgm:cxn modelId="{FB9BB8DE-773E-4557-A148-F1A2773AF9BC}" type="presParOf" srcId="{E087BE8F-782B-4C15-A3C9-54BC16EEB8E4}" destId="{9F0E2F8F-27BC-4EA9-89E7-58CE9BF2B502}" srcOrd="1" destOrd="0" presId="urn:microsoft.com/office/officeart/2008/layout/LinedList"/>
    <dgm:cxn modelId="{93A01897-C100-4169-BE65-E7A78F8C9B14}" type="presParOf" srcId="{A3EE33A1-D6C8-4698-8C51-36CC5391FA0B}" destId="{CF5E2945-2F55-451E-A41C-C96DB9B4009E}" srcOrd="1" destOrd="0" presId="urn:microsoft.com/office/officeart/2008/layout/LinedList"/>
    <dgm:cxn modelId="{B862D85C-4A84-4244-BD54-3965CD0F7C4D}" type="presParOf" srcId="{CF5E2945-2F55-451E-A41C-C96DB9B4009E}" destId="{C1BDAF29-6B6C-4F37-B9F3-4C29DF8778B7}" srcOrd="0" destOrd="0" presId="urn:microsoft.com/office/officeart/2008/layout/LinedList"/>
    <dgm:cxn modelId="{08E1A461-6EF8-4AA8-A43E-807CDE097BCF}" type="presParOf" srcId="{CF5E2945-2F55-451E-A41C-C96DB9B4009E}" destId="{E3649501-C3AC-4BEC-8A6F-7E99A63A6B13}" srcOrd="1" destOrd="0" presId="urn:microsoft.com/office/officeart/2008/layout/LinedList"/>
    <dgm:cxn modelId="{DDD4B7E6-FC3E-49EB-8FB3-E8A12F6640FB}" type="presParOf" srcId="{75E06B97-CEC8-47CD-9996-4C17393AE611}" destId="{BEA62314-48F5-40AD-94B1-BD7AC39BC45C}" srcOrd="1" destOrd="0" presId="urn:microsoft.com/office/officeart/2008/layout/LinedList"/>
    <dgm:cxn modelId="{9FF2D204-831C-43B2-A747-E9B2C02C42D4}" type="presParOf" srcId="{75E06B97-CEC8-47CD-9996-4C17393AE611}" destId="{AE65A2F8-0498-4DAC-880B-76BFA9AF3F1B}" srcOrd="2" destOrd="0" presId="urn:microsoft.com/office/officeart/2008/layout/LinedList"/>
    <dgm:cxn modelId="{7F04D06C-CBBB-4FB4-88BA-93BD30CD7F60}" type="presParOf" srcId="{AE65A2F8-0498-4DAC-880B-76BFA9AF3F1B}" destId="{92A4B96C-7BB7-46D6-9842-FD965BE25539}" srcOrd="0" destOrd="0" presId="urn:microsoft.com/office/officeart/2008/layout/LinedList"/>
    <dgm:cxn modelId="{9CEDFECD-6C93-4F72-B242-8D3CA235B366}" type="presParOf" srcId="{AE65A2F8-0498-4DAC-880B-76BFA9AF3F1B}" destId="{6D694E10-AA21-451A-8A35-2C218F345BF1}" srcOrd="1" destOrd="0" presId="urn:microsoft.com/office/officeart/2008/layout/LinedList"/>
    <dgm:cxn modelId="{D8514E1B-3A70-4BF5-96BA-B62B8AE88E66}" type="presParOf" srcId="{AE65A2F8-0498-4DAC-880B-76BFA9AF3F1B}" destId="{D8D0A8D4-6D4E-4219-B5D2-7C43C7C6A9B6}" srcOrd="2" destOrd="0" presId="urn:microsoft.com/office/officeart/2008/layout/LinedList"/>
    <dgm:cxn modelId="{A7D13999-E223-45E2-A757-98E9541D45E9}" type="presParOf" srcId="{52E94567-7B0B-4B5C-A37C-76C9CF8C4C30}" destId="{942557FA-0ADE-41EA-B630-1CD9E7CC889D}" srcOrd="2" destOrd="0" presId="urn:microsoft.com/office/officeart/2008/layout/LinedList"/>
    <dgm:cxn modelId="{7EE0C4E9-F554-4CA4-BFCF-72F8535ACBDF}" type="presParOf" srcId="{52E94567-7B0B-4B5C-A37C-76C9CF8C4C30}" destId="{11B2CC5F-803B-49E4-802D-914DEF08640C}" srcOrd="3" destOrd="0" presId="urn:microsoft.com/office/officeart/2008/layout/LinedList"/>
    <dgm:cxn modelId="{4DBBDEAB-DCAE-45E7-8D04-0BBA78493DBB}" type="presParOf" srcId="{52E94567-7B0B-4B5C-A37C-76C9CF8C4C30}" destId="{57C4DDD1-126F-4506-93BB-1B3D5A441800}" srcOrd="4" destOrd="0" presId="urn:microsoft.com/office/officeart/2008/layout/LinedList"/>
    <dgm:cxn modelId="{347F9C61-30D6-47FF-9166-C096F789CC00}" type="presParOf" srcId="{57C4DDD1-126F-4506-93BB-1B3D5A441800}" destId="{CDE8547D-19EB-4A69-ABC6-AC5F100DB145}" srcOrd="0" destOrd="0" presId="urn:microsoft.com/office/officeart/2008/layout/LinedList"/>
    <dgm:cxn modelId="{02F109C7-AB4C-4A2F-9ED6-ADC42A3DB230}" type="presParOf" srcId="{57C4DDD1-126F-4506-93BB-1B3D5A441800}" destId="{199F56A7-9447-43EB-95E0-009AE5893FD7}" srcOrd="1" destOrd="0" presId="urn:microsoft.com/office/officeart/2008/layout/LinedList"/>
    <dgm:cxn modelId="{7191C6C2-A0C1-4CA2-A3DE-5EC62580AF05}" type="presParOf" srcId="{57C4DDD1-126F-4506-93BB-1B3D5A441800}" destId="{38F656DE-AA39-40B0-AA1B-0A5E1884E9EB}" srcOrd="2" destOrd="0" presId="urn:microsoft.com/office/officeart/2008/layout/LinedList"/>
    <dgm:cxn modelId="{B6BA1B5E-909D-4811-8919-7282F63F177A}" type="presParOf" srcId="{38F656DE-AA39-40B0-AA1B-0A5E1884E9EB}" destId="{6E5D4AE0-FB89-4D0A-9270-AA542978A3DE}" srcOrd="0" destOrd="0" presId="urn:microsoft.com/office/officeart/2008/layout/LinedList"/>
    <dgm:cxn modelId="{A5B817C9-0D5F-4FA9-8BC5-7E02C86E74A3}" type="presParOf" srcId="{6E5D4AE0-FB89-4D0A-9270-AA542978A3DE}" destId="{03D44C74-910F-4F7A-9708-E8C781BE8797}" srcOrd="0" destOrd="0" presId="urn:microsoft.com/office/officeart/2008/layout/LinedList"/>
    <dgm:cxn modelId="{5661B2F1-560C-47D3-B511-261EA3601B37}" type="presParOf" srcId="{6E5D4AE0-FB89-4D0A-9270-AA542978A3DE}" destId="{0E718CC8-A8B8-4984-AC6A-A2B181810AFB}" srcOrd="1" destOrd="0" presId="urn:microsoft.com/office/officeart/2008/layout/LinedList"/>
    <dgm:cxn modelId="{658176A6-213B-4673-8630-DCD586E342E2}" type="presParOf" srcId="{6E5D4AE0-FB89-4D0A-9270-AA542978A3DE}" destId="{D68F57B5-0668-4958-8E0C-94CB6FFB11E3}" srcOrd="2" destOrd="0" presId="urn:microsoft.com/office/officeart/2008/layout/LinedList"/>
    <dgm:cxn modelId="{31B3740E-97C3-48CC-ADE1-0F388FBA2747}" type="presParOf" srcId="{52E94567-7B0B-4B5C-A37C-76C9CF8C4C30}" destId="{DB8FBBAD-2DD2-4C13-BDE1-B21212BBA4C2}" srcOrd="5" destOrd="0" presId="urn:microsoft.com/office/officeart/2008/layout/LinedList"/>
    <dgm:cxn modelId="{9E836A6F-0250-49E0-8CC4-5BA858506575}" type="presParOf" srcId="{52E94567-7B0B-4B5C-A37C-76C9CF8C4C30}" destId="{65D26AC4-74BC-4153-B89A-32DBD88CD6EF}"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CC93C87-3C9C-4028-9A57-A72D3BC8C2C9}" type="doc">
      <dgm:prSet loTypeId="urn:microsoft.com/office/officeart/2005/8/layout/hierarchy3" loCatId="list" qsTypeId="urn:microsoft.com/office/officeart/2005/8/quickstyle/3d1" qsCatId="3D" csTypeId="urn:microsoft.com/office/officeart/2005/8/colors/accent1_1" csCatId="accent1" phldr="1"/>
      <dgm:spPr/>
      <dgm:t>
        <a:bodyPr/>
        <a:lstStyle/>
        <a:p>
          <a:endParaRPr lang="en-ZA"/>
        </a:p>
      </dgm:t>
    </dgm:pt>
    <dgm:pt modelId="{B573C252-B4B7-4C37-9426-9264F65E6CFA}">
      <dgm:prSet phldrT="[Text]" custT="1"/>
      <dgm:spPr/>
      <dgm:t>
        <a:bodyPr/>
        <a:lstStyle/>
        <a:p>
          <a:r>
            <a:rPr lang="en-US" sz="1400" b="1" dirty="0">
              <a:latin typeface="Century Gothic" panose="020B0502020202020204" pitchFamily="34" charset="0"/>
              <a:cs typeface="Arial" panose="020B0604020202020204" pitchFamily="34" charset="0"/>
            </a:rPr>
            <a:t>Loss Function</a:t>
          </a:r>
          <a:endParaRPr lang="en-ZA" sz="1400" b="1" dirty="0">
            <a:latin typeface="Century Gothic" panose="020B0502020202020204" pitchFamily="34" charset="0"/>
            <a:cs typeface="Arial" panose="020B0604020202020204" pitchFamily="34" charset="0"/>
          </a:endParaRPr>
        </a:p>
      </dgm:t>
    </dgm:pt>
    <dgm:pt modelId="{7852916D-8190-4210-A7A0-BBEF2D2CED85}" type="parTrans" cxnId="{D5DC4A76-033F-446C-9E12-FAD3FFEFD7A1}">
      <dgm:prSet/>
      <dgm:spPr/>
      <dgm:t>
        <a:bodyPr/>
        <a:lstStyle/>
        <a:p>
          <a:endParaRPr lang="en-ZA" sz="900"/>
        </a:p>
      </dgm:t>
    </dgm:pt>
    <dgm:pt modelId="{9874AC15-E46A-4B4F-8834-681D885C5915}" type="sibTrans" cxnId="{D5DC4A76-033F-446C-9E12-FAD3FFEFD7A1}">
      <dgm:prSet/>
      <dgm:spPr/>
      <dgm:t>
        <a:bodyPr/>
        <a:lstStyle/>
        <a:p>
          <a:endParaRPr lang="en-ZA" sz="1800"/>
        </a:p>
      </dgm:t>
    </dgm:pt>
    <dgm:pt modelId="{51B5E534-4256-4E82-BA97-8A98EE8B4153}">
      <dgm:prSet phldrT="[Text]" custT="1"/>
      <dgm:spPr/>
      <dgm:t>
        <a:bodyPr/>
        <a:lstStyle/>
        <a:p>
          <a:r>
            <a:rPr lang="en-US" sz="1000" dirty="0">
              <a:latin typeface="Century Gothic" panose="020B0502020202020204" pitchFamily="34" charset="0"/>
              <a:cs typeface="Arial" panose="020B0604020202020204" pitchFamily="34" charset="0"/>
            </a:rPr>
            <a:t>f-divergence</a:t>
          </a:r>
          <a:endParaRPr lang="en-ZA" sz="1000" dirty="0">
            <a:latin typeface="Century Gothic" panose="020B0502020202020204" pitchFamily="34" charset="0"/>
            <a:cs typeface="Arial" panose="020B0604020202020204" pitchFamily="34" charset="0"/>
          </a:endParaRPr>
        </a:p>
      </dgm:t>
    </dgm:pt>
    <dgm:pt modelId="{D121B2F2-497C-41AF-A2AF-CBF76FEFE284}" type="parTrans" cxnId="{A9C98D81-37EB-4FA4-AA6A-99F2B27B600B}">
      <dgm:prSet/>
      <dgm:spPr/>
      <dgm:t>
        <a:bodyPr/>
        <a:lstStyle/>
        <a:p>
          <a:endParaRPr lang="en-ZA" sz="900"/>
        </a:p>
      </dgm:t>
    </dgm:pt>
    <dgm:pt modelId="{952B3896-77EF-417E-AA39-82C6FD3D9876}" type="sibTrans" cxnId="{A9C98D81-37EB-4FA4-AA6A-99F2B27B600B}">
      <dgm:prSet/>
      <dgm:spPr/>
      <dgm:t>
        <a:bodyPr/>
        <a:lstStyle/>
        <a:p>
          <a:endParaRPr lang="en-ZA" sz="1800"/>
        </a:p>
      </dgm:t>
    </dgm:pt>
    <dgm:pt modelId="{CB0D6A7F-E5AB-493F-A55C-C19E790CE38C}">
      <dgm:prSet phldrT="[Text]" custT="1"/>
      <dgm:spPr/>
      <dgm:t>
        <a:bodyPr/>
        <a:lstStyle/>
        <a:p>
          <a:r>
            <a:rPr lang="en-US" sz="1400" b="1" dirty="0">
              <a:latin typeface="Century Gothic" panose="020B0502020202020204" pitchFamily="34" charset="0"/>
              <a:cs typeface="Arial" panose="020B0604020202020204" pitchFamily="34" charset="0"/>
            </a:rPr>
            <a:t>Conditional</a:t>
          </a:r>
          <a:endParaRPr lang="en-ZA" sz="1400" b="1" dirty="0">
            <a:latin typeface="Century Gothic" panose="020B0502020202020204" pitchFamily="34" charset="0"/>
            <a:cs typeface="Arial" panose="020B0604020202020204" pitchFamily="34" charset="0"/>
          </a:endParaRPr>
        </a:p>
      </dgm:t>
    </dgm:pt>
    <dgm:pt modelId="{3E0D3A7D-7D0F-40A7-970C-A8D34EDB78F5}" type="parTrans" cxnId="{E7296E6C-0E7E-4FB7-B686-17CCC89EC796}">
      <dgm:prSet/>
      <dgm:spPr/>
      <dgm:t>
        <a:bodyPr/>
        <a:lstStyle/>
        <a:p>
          <a:endParaRPr lang="en-ZA" sz="900"/>
        </a:p>
      </dgm:t>
    </dgm:pt>
    <dgm:pt modelId="{3428D8CF-7A3F-4B90-975A-846AF69DE60E}" type="sibTrans" cxnId="{E7296E6C-0E7E-4FB7-B686-17CCC89EC796}">
      <dgm:prSet/>
      <dgm:spPr/>
      <dgm:t>
        <a:bodyPr/>
        <a:lstStyle/>
        <a:p>
          <a:endParaRPr lang="en-ZA" sz="1800"/>
        </a:p>
      </dgm:t>
    </dgm:pt>
    <dgm:pt modelId="{6E16537B-2D6E-434C-92D2-F641B6EC7BE9}">
      <dgm:prSet phldrT="[Text]" custT="1"/>
      <dgm:spPr/>
      <dgm:t>
        <a:bodyPr/>
        <a:lstStyle/>
        <a:p>
          <a:r>
            <a:rPr lang="en-US" sz="900" dirty="0">
              <a:latin typeface="Century Gothic" panose="020B0502020202020204" pitchFamily="34" charset="0"/>
              <a:cs typeface="Arial" panose="020B0604020202020204" pitchFamily="34" charset="0"/>
            </a:rPr>
            <a:t>InfoGAN</a:t>
          </a:r>
          <a:endParaRPr lang="en-ZA" sz="900" dirty="0">
            <a:latin typeface="Century Gothic" panose="020B0502020202020204" pitchFamily="34" charset="0"/>
            <a:cs typeface="Arial" panose="020B0604020202020204" pitchFamily="34" charset="0"/>
          </a:endParaRPr>
        </a:p>
      </dgm:t>
    </dgm:pt>
    <dgm:pt modelId="{83D0E552-6351-4A09-A971-A257E1A30E2A}" type="parTrans" cxnId="{C88C3F2D-1FE8-4121-8C79-56B7470C5461}">
      <dgm:prSet/>
      <dgm:spPr/>
      <dgm:t>
        <a:bodyPr/>
        <a:lstStyle/>
        <a:p>
          <a:endParaRPr lang="en-ZA" sz="900"/>
        </a:p>
      </dgm:t>
    </dgm:pt>
    <dgm:pt modelId="{3B463B50-2B8C-42BE-9317-C010751A1440}" type="sibTrans" cxnId="{C88C3F2D-1FE8-4121-8C79-56B7470C5461}">
      <dgm:prSet/>
      <dgm:spPr/>
      <dgm:t>
        <a:bodyPr/>
        <a:lstStyle/>
        <a:p>
          <a:endParaRPr lang="en-ZA" sz="1800"/>
        </a:p>
      </dgm:t>
    </dgm:pt>
    <dgm:pt modelId="{7A6F6D0E-55F0-4B42-A8DA-C20A5477D8A9}">
      <dgm:prSet phldrT="[Text]" custT="1"/>
      <dgm:spPr/>
      <dgm:t>
        <a:bodyPr/>
        <a:lstStyle/>
        <a:p>
          <a:r>
            <a:rPr lang="en-US" sz="1400" b="1" dirty="0">
              <a:latin typeface="Century Gothic" panose="020B0502020202020204" pitchFamily="34" charset="0"/>
              <a:cs typeface="Arial" panose="020B0604020202020204" pitchFamily="34" charset="0"/>
            </a:rPr>
            <a:t>Variational Autoencoder</a:t>
          </a:r>
          <a:endParaRPr lang="en-ZA" sz="1400" b="1" dirty="0">
            <a:latin typeface="Century Gothic" panose="020B0502020202020204" pitchFamily="34" charset="0"/>
            <a:cs typeface="Arial" panose="020B0604020202020204" pitchFamily="34" charset="0"/>
          </a:endParaRPr>
        </a:p>
      </dgm:t>
    </dgm:pt>
    <dgm:pt modelId="{D81A887D-ED44-4AB5-8691-5A6568FCEF2C}" type="parTrans" cxnId="{99C4AB04-E2D8-41A7-BD81-CB4951E22FBF}">
      <dgm:prSet/>
      <dgm:spPr/>
      <dgm:t>
        <a:bodyPr/>
        <a:lstStyle/>
        <a:p>
          <a:endParaRPr lang="en-ZA" sz="900"/>
        </a:p>
      </dgm:t>
    </dgm:pt>
    <dgm:pt modelId="{94D6E8DB-BDB2-4F66-9399-33948191B5B0}" type="sibTrans" cxnId="{99C4AB04-E2D8-41A7-BD81-CB4951E22FBF}">
      <dgm:prSet/>
      <dgm:spPr/>
      <dgm:t>
        <a:bodyPr/>
        <a:lstStyle/>
        <a:p>
          <a:endParaRPr lang="en-ZA" sz="1800"/>
        </a:p>
      </dgm:t>
    </dgm:pt>
    <dgm:pt modelId="{145077C4-0BBB-42A4-BC02-1129495DDFDE}">
      <dgm:prSet phldrT="[Text]" custT="1"/>
      <dgm:spPr/>
      <dgm:t>
        <a:bodyPr/>
        <a:lstStyle/>
        <a:p>
          <a:r>
            <a:rPr lang="en-US" sz="1400" b="1" dirty="0">
              <a:latin typeface="Century Gothic" panose="020B0502020202020204" pitchFamily="34" charset="0"/>
              <a:cs typeface="Arial" panose="020B0604020202020204" pitchFamily="34" charset="0"/>
            </a:rPr>
            <a:t>Architectural</a:t>
          </a:r>
          <a:endParaRPr lang="en-ZA" sz="1400" b="1" dirty="0">
            <a:latin typeface="Century Gothic" panose="020B0502020202020204" pitchFamily="34" charset="0"/>
            <a:cs typeface="Arial" panose="020B0604020202020204" pitchFamily="34" charset="0"/>
          </a:endParaRPr>
        </a:p>
      </dgm:t>
    </dgm:pt>
    <dgm:pt modelId="{33E504F3-B2A8-42CC-B64D-3358A26AB266}" type="parTrans" cxnId="{D7660912-E162-45C4-8FFB-094A28C89A87}">
      <dgm:prSet/>
      <dgm:spPr/>
      <dgm:t>
        <a:bodyPr/>
        <a:lstStyle/>
        <a:p>
          <a:endParaRPr lang="en-ZA" sz="900"/>
        </a:p>
      </dgm:t>
    </dgm:pt>
    <dgm:pt modelId="{9F6C9500-581B-43C0-A0AA-07B2E6F3A101}" type="sibTrans" cxnId="{D7660912-E162-45C4-8FFB-094A28C89A87}">
      <dgm:prSet/>
      <dgm:spPr/>
      <dgm:t>
        <a:bodyPr/>
        <a:lstStyle/>
        <a:p>
          <a:endParaRPr lang="en-ZA" sz="1800"/>
        </a:p>
      </dgm:t>
    </dgm:pt>
    <dgm:pt modelId="{E4490DB7-E975-4F0F-8696-99E0CEC90C6C}">
      <dgm:prSet phldrT="[Text]" custT="1"/>
      <dgm:spPr/>
      <dgm:t>
        <a:bodyPr/>
        <a:lstStyle/>
        <a:p>
          <a:r>
            <a:rPr lang="en-US" sz="1000" dirty="0">
              <a:latin typeface="Century Gothic" panose="020B0502020202020204" pitchFamily="34" charset="0"/>
              <a:cs typeface="Arial" panose="020B0604020202020204" pitchFamily="34" charset="0"/>
            </a:rPr>
            <a:t>Hierarchical</a:t>
          </a:r>
          <a:endParaRPr lang="en-ZA" sz="1000" dirty="0">
            <a:latin typeface="Century Gothic" panose="020B0502020202020204" pitchFamily="34" charset="0"/>
            <a:cs typeface="Arial" panose="020B0604020202020204" pitchFamily="34" charset="0"/>
          </a:endParaRPr>
        </a:p>
      </dgm:t>
    </dgm:pt>
    <dgm:pt modelId="{17E3C25D-1A69-45DA-8119-7D4B86B21B47}" type="parTrans" cxnId="{334CEC99-7F44-4408-9685-6FCBFC97EAF0}">
      <dgm:prSet/>
      <dgm:spPr/>
      <dgm:t>
        <a:bodyPr/>
        <a:lstStyle/>
        <a:p>
          <a:endParaRPr lang="en-ZA" sz="900"/>
        </a:p>
      </dgm:t>
    </dgm:pt>
    <dgm:pt modelId="{3FA147FF-0AC4-42D7-8963-68AE9ED1A8E1}" type="sibTrans" cxnId="{334CEC99-7F44-4408-9685-6FCBFC97EAF0}">
      <dgm:prSet/>
      <dgm:spPr/>
      <dgm:t>
        <a:bodyPr/>
        <a:lstStyle/>
        <a:p>
          <a:endParaRPr lang="en-ZA" sz="1800"/>
        </a:p>
      </dgm:t>
    </dgm:pt>
    <dgm:pt modelId="{F813F787-7EFD-4E81-BD14-4FF96FF16AC7}">
      <dgm:prSet phldrT="[Text]" custT="1"/>
      <dgm:spPr/>
      <dgm:t>
        <a:bodyPr/>
        <a:lstStyle/>
        <a:p>
          <a:r>
            <a:rPr lang="en-US" sz="1000" dirty="0">
              <a:latin typeface="Century Gothic" panose="020B0502020202020204" pitchFamily="34" charset="0"/>
              <a:cs typeface="Arial" panose="020B0604020202020204" pitchFamily="34" charset="0"/>
            </a:rPr>
            <a:t>Autoencoder </a:t>
          </a:r>
          <a:endParaRPr lang="en-ZA" sz="1000" dirty="0">
            <a:latin typeface="Century Gothic" panose="020B0502020202020204" pitchFamily="34" charset="0"/>
            <a:cs typeface="Arial" panose="020B0604020202020204" pitchFamily="34" charset="0"/>
          </a:endParaRPr>
        </a:p>
      </dgm:t>
    </dgm:pt>
    <dgm:pt modelId="{2CCF619C-AB30-406D-BE78-2FAEC5898921}" type="parTrans" cxnId="{5966E035-236C-4946-BCFA-15778687A6D0}">
      <dgm:prSet/>
      <dgm:spPr/>
      <dgm:t>
        <a:bodyPr/>
        <a:lstStyle/>
        <a:p>
          <a:endParaRPr lang="en-ZA" sz="900"/>
        </a:p>
      </dgm:t>
    </dgm:pt>
    <dgm:pt modelId="{B58451F9-18C7-417C-BAFD-C26E039D03EE}" type="sibTrans" cxnId="{5966E035-236C-4946-BCFA-15778687A6D0}">
      <dgm:prSet/>
      <dgm:spPr/>
      <dgm:t>
        <a:bodyPr/>
        <a:lstStyle/>
        <a:p>
          <a:endParaRPr lang="en-ZA" sz="1800"/>
        </a:p>
      </dgm:t>
    </dgm:pt>
    <dgm:pt modelId="{4A05F34F-EA8A-4A96-8464-B3F34F2C2CFD}">
      <dgm:prSet phldrT="[Text]" custT="1"/>
      <dgm:spPr/>
      <dgm:t>
        <a:bodyPr/>
        <a:lstStyle/>
        <a:p>
          <a:r>
            <a:rPr lang="en-US" sz="1000" dirty="0">
              <a:latin typeface="Century Gothic" panose="020B0502020202020204" pitchFamily="34" charset="0"/>
              <a:cs typeface="Arial" panose="020B0604020202020204" pitchFamily="34" charset="0"/>
            </a:rPr>
            <a:t>DCGAN</a:t>
          </a:r>
          <a:endParaRPr lang="en-ZA" sz="1000" dirty="0">
            <a:latin typeface="Century Gothic" panose="020B0502020202020204" pitchFamily="34" charset="0"/>
            <a:cs typeface="Arial" panose="020B0604020202020204" pitchFamily="34" charset="0"/>
          </a:endParaRPr>
        </a:p>
      </dgm:t>
    </dgm:pt>
    <dgm:pt modelId="{FA119018-B192-4233-B3DA-35485BD9809A}" type="parTrans" cxnId="{6B88F23D-FE57-4E4C-9FD4-F7BAD89879BB}">
      <dgm:prSet/>
      <dgm:spPr/>
      <dgm:t>
        <a:bodyPr/>
        <a:lstStyle/>
        <a:p>
          <a:endParaRPr lang="en-ZA" sz="900"/>
        </a:p>
      </dgm:t>
    </dgm:pt>
    <dgm:pt modelId="{F2B70FC2-4A02-45D5-B2F3-2015547FF647}" type="sibTrans" cxnId="{6B88F23D-FE57-4E4C-9FD4-F7BAD89879BB}">
      <dgm:prSet/>
      <dgm:spPr/>
      <dgm:t>
        <a:bodyPr/>
        <a:lstStyle/>
        <a:p>
          <a:endParaRPr lang="en-ZA" sz="1800"/>
        </a:p>
      </dgm:t>
    </dgm:pt>
    <dgm:pt modelId="{63930B4C-332C-43F9-B420-0AEC59A4D444}">
      <dgm:prSet phldrT="[Text]" custT="1"/>
      <dgm:spPr/>
      <dgm:t>
        <a:bodyPr/>
        <a:lstStyle/>
        <a:p>
          <a:r>
            <a:rPr lang="en-US" sz="1400" b="1" dirty="0">
              <a:latin typeface="Century Gothic" panose="020B0502020202020204" pitchFamily="34" charset="0"/>
              <a:cs typeface="Arial" panose="020B0604020202020204" pitchFamily="34" charset="0"/>
            </a:rPr>
            <a:t>Mode Collapse </a:t>
          </a:r>
          <a:endParaRPr lang="en-ZA" sz="1400" b="1" dirty="0">
            <a:latin typeface="Century Gothic" panose="020B0502020202020204" pitchFamily="34" charset="0"/>
            <a:cs typeface="Arial" panose="020B0604020202020204" pitchFamily="34" charset="0"/>
          </a:endParaRPr>
        </a:p>
      </dgm:t>
    </dgm:pt>
    <dgm:pt modelId="{3D1679AD-A084-43F2-8E68-D1774D250078}" type="parTrans" cxnId="{9B2397E8-2801-48B6-8240-C41D07D99ABD}">
      <dgm:prSet/>
      <dgm:spPr/>
      <dgm:t>
        <a:bodyPr/>
        <a:lstStyle/>
        <a:p>
          <a:endParaRPr lang="en-ZA" sz="900"/>
        </a:p>
      </dgm:t>
    </dgm:pt>
    <dgm:pt modelId="{FC6378AE-99DD-40AB-A5A6-94AD94C2B5C5}" type="sibTrans" cxnId="{9B2397E8-2801-48B6-8240-C41D07D99ABD}">
      <dgm:prSet/>
      <dgm:spPr/>
      <dgm:t>
        <a:bodyPr/>
        <a:lstStyle/>
        <a:p>
          <a:endParaRPr lang="en-ZA" sz="1800"/>
        </a:p>
      </dgm:t>
    </dgm:pt>
    <dgm:pt modelId="{AC1A23D7-873C-48B1-80BD-7ACE2BA18790}">
      <dgm:prSet phldrT="[Text]" custT="1"/>
      <dgm:spPr/>
      <dgm:t>
        <a:bodyPr/>
        <a:lstStyle/>
        <a:p>
          <a:r>
            <a:rPr lang="en-US" sz="1400" b="1" dirty="0">
              <a:latin typeface="Century Gothic" panose="020B0502020202020204" pitchFamily="34" charset="0"/>
              <a:cs typeface="Arial" panose="020B0604020202020204" pitchFamily="34" charset="0"/>
            </a:rPr>
            <a:t>Theoretical </a:t>
          </a:r>
          <a:endParaRPr lang="en-ZA" sz="1400" b="1" dirty="0">
            <a:latin typeface="Century Gothic" panose="020B0502020202020204" pitchFamily="34" charset="0"/>
            <a:cs typeface="Arial" panose="020B0604020202020204" pitchFamily="34" charset="0"/>
          </a:endParaRPr>
        </a:p>
      </dgm:t>
    </dgm:pt>
    <dgm:pt modelId="{BDAC9DA5-2040-46A8-9458-80B485B002A9}" type="parTrans" cxnId="{D8C16B58-0B3B-4DE7-98D4-F2B2F0C2FD1C}">
      <dgm:prSet/>
      <dgm:spPr/>
      <dgm:t>
        <a:bodyPr/>
        <a:lstStyle/>
        <a:p>
          <a:endParaRPr lang="en-ZA" sz="900"/>
        </a:p>
      </dgm:t>
    </dgm:pt>
    <dgm:pt modelId="{7A7588F4-75A9-450D-9D1B-2E8C908D81EC}" type="sibTrans" cxnId="{D8C16B58-0B3B-4DE7-98D4-F2B2F0C2FD1C}">
      <dgm:prSet/>
      <dgm:spPr/>
      <dgm:t>
        <a:bodyPr/>
        <a:lstStyle/>
        <a:p>
          <a:endParaRPr lang="en-ZA" sz="1800"/>
        </a:p>
      </dgm:t>
    </dgm:pt>
    <dgm:pt modelId="{AB50324E-AEBC-4916-8C86-172302964FA9}">
      <dgm:prSet phldrT="[Text]" custT="1"/>
      <dgm:spPr/>
      <dgm:t>
        <a:bodyPr/>
        <a:lstStyle/>
        <a:p>
          <a:r>
            <a:rPr lang="en-US" sz="1000" dirty="0">
              <a:latin typeface="Century Gothic" panose="020B0502020202020204" pitchFamily="34" charset="0"/>
              <a:cs typeface="Arial" panose="020B0604020202020204" pitchFamily="34" charset="0"/>
            </a:rPr>
            <a:t>DRAGAN</a:t>
          </a:r>
          <a:endParaRPr lang="en-ZA" sz="1000" dirty="0">
            <a:latin typeface="Century Gothic" panose="020B0502020202020204" pitchFamily="34" charset="0"/>
            <a:cs typeface="Arial" panose="020B0604020202020204" pitchFamily="34" charset="0"/>
          </a:endParaRPr>
        </a:p>
      </dgm:t>
    </dgm:pt>
    <dgm:pt modelId="{36628A30-B1E3-424B-9810-2A2A4A5CE413}" type="parTrans" cxnId="{318EDA5B-A644-44D2-95F0-E6C6953432F5}">
      <dgm:prSet/>
      <dgm:spPr/>
      <dgm:t>
        <a:bodyPr/>
        <a:lstStyle/>
        <a:p>
          <a:endParaRPr lang="en-ZA" sz="900"/>
        </a:p>
      </dgm:t>
    </dgm:pt>
    <dgm:pt modelId="{358E15F6-E0A0-4315-AA48-1D53F247B3B5}" type="sibTrans" cxnId="{318EDA5B-A644-44D2-95F0-E6C6953432F5}">
      <dgm:prSet/>
      <dgm:spPr/>
      <dgm:t>
        <a:bodyPr/>
        <a:lstStyle/>
        <a:p>
          <a:endParaRPr lang="en-ZA" sz="1800"/>
        </a:p>
      </dgm:t>
    </dgm:pt>
    <dgm:pt modelId="{02DB7EB5-6268-4980-8486-42DA77AB390F}">
      <dgm:prSet phldrT="[Text]" custT="1"/>
      <dgm:spPr/>
      <dgm:t>
        <a:bodyPr/>
        <a:lstStyle/>
        <a:p>
          <a:r>
            <a:rPr lang="en-US" sz="1000" dirty="0">
              <a:latin typeface="Century Gothic" panose="020B0502020202020204" pitchFamily="34" charset="0"/>
              <a:cs typeface="Arial" panose="020B0604020202020204" pitchFamily="34" charset="0"/>
            </a:rPr>
            <a:t>Unrolled GAN</a:t>
          </a:r>
          <a:endParaRPr lang="en-ZA" sz="1000" dirty="0">
            <a:latin typeface="Century Gothic" panose="020B0502020202020204" pitchFamily="34" charset="0"/>
            <a:cs typeface="Arial" panose="020B0604020202020204" pitchFamily="34" charset="0"/>
          </a:endParaRPr>
        </a:p>
      </dgm:t>
    </dgm:pt>
    <dgm:pt modelId="{69B9108B-56F1-4052-B8E6-25657F30BF74}" type="parTrans" cxnId="{B48F29A1-B859-4420-ADB3-C2786C8014C4}">
      <dgm:prSet/>
      <dgm:spPr/>
      <dgm:t>
        <a:bodyPr/>
        <a:lstStyle/>
        <a:p>
          <a:endParaRPr lang="en-ZA" sz="900"/>
        </a:p>
      </dgm:t>
    </dgm:pt>
    <dgm:pt modelId="{98550868-719D-4395-8712-C7210754297C}" type="sibTrans" cxnId="{B48F29A1-B859-4420-ADB3-C2786C8014C4}">
      <dgm:prSet/>
      <dgm:spPr/>
      <dgm:t>
        <a:bodyPr/>
        <a:lstStyle/>
        <a:p>
          <a:endParaRPr lang="en-ZA" sz="1800"/>
        </a:p>
      </dgm:t>
    </dgm:pt>
    <dgm:pt modelId="{6802D04F-5DF3-4FF7-9FAA-0594F2B36C04}">
      <dgm:prSet phldrT="[Text]" custT="1"/>
      <dgm:spPr/>
      <dgm:t>
        <a:bodyPr/>
        <a:lstStyle/>
        <a:p>
          <a:r>
            <a:rPr lang="en-US" sz="900" dirty="0">
              <a:latin typeface="Century Gothic" panose="020B0502020202020204" pitchFamily="34" charset="0"/>
              <a:cs typeface="Arial" panose="020B0604020202020204" pitchFamily="34" charset="0"/>
            </a:rPr>
            <a:t>GAN hacks</a:t>
          </a:r>
          <a:endParaRPr lang="en-ZA" sz="900" dirty="0">
            <a:latin typeface="Century Gothic" panose="020B0502020202020204" pitchFamily="34" charset="0"/>
            <a:cs typeface="Arial" panose="020B0604020202020204" pitchFamily="34" charset="0"/>
          </a:endParaRPr>
        </a:p>
      </dgm:t>
    </dgm:pt>
    <dgm:pt modelId="{EAC2EB6B-F952-4EDB-97B1-A578F00FA7E2}" type="parTrans" cxnId="{956313CF-98A8-4242-84B8-3F93C8C078BF}">
      <dgm:prSet/>
      <dgm:spPr/>
      <dgm:t>
        <a:bodyPr/>
        <a:lstStyle/>
        <a:p>
          <a:endParaRPr lang="en-ZA" sz="900"/>
        </a:p>
      </dgm:t>
    </dgm:pt>
    <dgm:pt modelId="{1D72736D-4AD9-4782-AFF3-D5F962A735ED}" type="sibTrans" cxnId="{956313CF-98A8-4242-84B8-3F93C8C078BF}">
      <dgm:prSet/>
      <dgm:spPr/>
      <dgm:t>
        <a:bodyPr/>
        <a:lstStyle/>
        <a:p>
          <a:endParaRPr lang="en-ZA" sz="1800"/>
        </a:p>
      </dgm:t>
    </dgm:pt>
    <dgm:pt modelId="{C15E4E0D-8CED-4B67-B422-3674A85E5D14}">
      <dgm:prSet phldrT="[Text]" custT="1"/>
      <dgm:spPr/>
      <dgm:t>
        <a:bodyPr/>
        <a:lstStyle/>
        <a:p>
          <a:r>
            <a:rPr lang="en-US" sz="1000" dirty="0">
              <a:latin typeface="Century Gothic" panose="020B0502020202020204" pitchFamily="34" charset="0"/>
              <a:cs typeface="Arial" panose="020B0604020202020204" pitchFamily="34" charset="0"/>
            </a:rPr>
            <a:t>Relativistic GAN</a:t>
          </a:r>
          <a:endParaRPr lang="en-ZA" sz="1000" dirty="0">
            <a:latin typeface="Century Gothic" panose="020B0502020202020204" pitchFamily="34" charset="0"/>
            <a:cs typeface="Arial" panose="020B0604020202020204" pitchFamily="34" charset="0"/>
          </a:endParaRPr>
        </a:p>
      </dgm:t>
    </dgm:pt>
    <dgm:pt modelId="{D15354CD-E68F-43AB-A73B-30D151311279}" type="parTrans" cxnId="{7579BA83-6481-4AB9-89DE-AF7AEE885899}">
      <dgm:prSet/>
      <dgm:spPr/>
      <dgm:t>
        <a:bodyPr/>
        <a:lstStyle/>
        <a:p>
          <a:endParaRPr lang="en-ZA" sz="900"/>
        </a:p>
      </dgm:t>
    </dgm:pt>
    <dgm:pt modelId="{CAEEF7CB-2C1F-43D1-89AB-E95974B9AA57}" type="sibTrans" cxnId="{7579BA83-6481-4AB9-89DE-AF7AEE885899}">
      <dgm:prSet/>
      <dgm:spPr/>
      <dgm:t>
        <a:bodyPr/>
        <a:lstStyle/>
        <a:p>
          <a:endParaRPr lang="en-ZA" sz="1800"/>
        </a:p>
      </dgm:t>
    </dgm:pt>
    <dgm:pt modelId="{E47E9EC2-588E-442C-9ABD-CDF65AEAFB20}">
      <dgm:prSet phldrT="[Text]" custT="1"/>
      <dgm:spPr/>
      <dgm:t>
        <a:bodyPr/>
        <a:lstStyle/>
        <a:p>
          <a:r>
            <a:rPr lang="en-US" sz="800" dirty="0">
              <a:latin typeface="Century Gothic" panose="020B0502020202020204" pitchFamily="34" charset="0"/>
              <a:cs typeface="Arial" panose="020B0604020202020204" pitchFamily="34" charset="0"/>
            </a:rPr>
            <a:t>LSGAN</a:t>
          </a:r>
          <a:endParaRPr lang="en-ZA" sz="800" dirty="0">
            <a:latin typeface="Century Gothic" panose="020B0502020202020204" pitchFamily="34" charset="0"/>
            <a:cs typeface="Arial" panose="020B0604020202020204" pitchFamily="34" charset="0"/>
          </a:endParaRPr>
        </a:p>
      </dgm:t>
    </dgm:pt>
    <dgm:pt modelId="{8DFF4EAB-FCC8-43E1-8D99-B78937FB7F21}" type="parTrans" cxnId="{83F5CEC6-7379-4937-B4A6-A59A2914B62D}">
      <dgm:prSet/>
      <dgm:spPr/>
      <dgm:t>
        <a:bodyPr/>
        <a:lstStyle/>
        <a:p>
          <a:endParaRPr lang="en-ZA" sz="900"/>
        </a:p>
      </dgm:t>
    </dgm:pt>
    <dgm:pt modelId="{D0EC7C73-2325-4145-B2F7-06936D3EC958}" type="sibTrans" cxnId="{83F5CEC6-7379-4937-B4A6-A59A2914B62D}">
      <dgm:prSet/>
      <dgm:spPr/>
      <dgm:t>
        <a:bodyPr/>
        <a:lstStyle/>
        <a:p>
          <a:endParaRPr lang="en-ZA" sz="1800"/>
        </a:p>
      </dgm:t>
    </dgm:pt>
    <dgm:pt modelId="{0AC089BF-3284-498A-9ABD-392101A9619E}">
      <dgm:prSet phldrT="[Text]" custT="1"/>
      <dgm:spPr/>
      <dgm:t>
        <a:bodyPr/>
        <a:lstStyle/>
        <a:p>
          <a:r>
            <a:rPr lang="en-US" sz="1000" dirty="0">
              <a:latin typeface="Century Gothic" panose="020B0502020202020204" pitchFamily="34" charset="0"/>
              <a:cs typeface="Arial" panose="020B0604020202020204" pitchFamily="34" charset="0"/>
            </a:rPr>
            <a:t>IPM</a:t>
          </a:r>
          <a:endParaRPr lang="en-ZA" sz="1000" dirty="0">
            <a:latin typeface="Century Gothic" panose="020B0502020202020204" pitchFamily="34" charset="0"/>
            <a:cs typeface="Arial" panose="020B0604020202020204" pitchFamily="34" charset="0"/>
          </a:endParaRPr>
        </a:p>
      </dgm:t>
    </dgm:pt>
    <dgm:pt modelId="{C5D94CDB-91BD-4142-BE91-12814908036F}" type="sibTrans" cxnId="{63B182EF-B78D-42D6-BD98-D343FCFB85FC}">
      <dgm:prSet/>
      <dgm:spPr/>
      <dgm:t>
        <a:bodyPr/>
        <a:lstStyle/>
        <a:p>
          <a:endParaRPr lang="en-ZA" sz="1800"/>
        </a:p>
      </dgm:t>
    </dgm:pt>
    <dgm:pt modelId="{FB74E701-C4CE-48D1-8E0E-305FC7B76484}" type="parTrans" cxnId="{63B182EF-B78D-42D6-BD98-D343FCFB85FC}">
      <dgm:prSet/>
      <dgm:spPr/>
      <dgm:t>
        <a:bodyPr/>
        <a:lstStyle/>
        <a:p>
          <a:endParaRPr lang="en-ZA" sz="900"/>
        </a:p>
      </dgm:t>
    </dgm:pt>
    <dgm:pt modelId="{7501A570-347F-4A23-AA29-ED2B436D3A42}">
      <dgm:prSet phldrT="[Text]" custT="1"/>
      <dgm:spPr/>
      <dgm:t>
        <a:bodyPr/>
        <a:lstStyle/>
        <a:p>
          <a:r>
            <a:rPr lang="en-US" sz="800" b="0" dirty="0">
              <a:latin typeface="Century Gothic" panose="020B0502020202020204" pitchFamily="34" charset="0"/>
              <a:cs typeface="Arial" panose="020B0604020202020204" pitchFamily="34" charset="0"/>
            </a:rPr>
            <a:t>WGAN</a:t>
          </a:r>
          <a:r>
            <a:rPr lang="en-US" sz="800" b="1" dirty="0">
              <a:latin typeface="Century Gothic" panose="020B0502020202020204" pitchFamily="34" charset="0"/>
              <a:cs typeface="Arial" panose="020B0604020202020204" pitchFamily="34" charset="0"/>
            </a:rPr>
            <a:t> </a:t>
          </a:r>
          <a:endParaRPr lang="en-ZA" sz="800" b="1" dirty="0">
            <a:latin typeface="Century Gothic" panose="020B0502020202020204" pitchFamily="34" charset="0"/>
            <a:cs typeface="Arial" panose="020B0604020202020204" pitchFamily="34" charset="0"/>
          </a:endParaRPr>
        </a:p>
      </dgm:t>
    </dgm:pt>
    <dgm:pt modelId="{9DDBC2E9-061B-4BBA-A844-5276D8460A50}" type="parTrans" cxnId="{6DF588FD-F6D8-4B1B-B763-E9A4B6DE4695}">
      <dgm:prSet/>
      <dgm:spPr/>
      <dgm:t>
        <a:bodyPr/>
        <a:lstStyle/>
        <a:p>
          <a:endParaRPr lang="en-ZA" sz="900"/>
        </a:p>
      </dgm:t>
    </dgm:pt>
    <dgm:pt modelId="{1677571B-769D-444C-9E8C-96CCB4E50AC5}" type="sibTrans" cxnId="{6DF588FD-F6D8-4B1B-B763-E9A4B6DE4695}">
      <dgm:prSet/>
      <dgm:spPr/>
      <dgm:t>
        <a:bodyPr/>
        <a:lstStyle/>
        <a:p>
          <a:endParaRPr lang="en-ZA" sz="1800"/>
        </a:p>
      </dgm:t>
    </dgm:pt>
    <dgm:pt modelId="{1C924DD7-7D83-4715-914E-56F2DC04ED1D}">
      <dgm:prSet phldrT="[Text]" custT="1"/>
      <dgm:spPr/>
      <dgm:t>
        <a:bodyPr/>
        <a:lstStyle/>
        <a:p>
          <a:r>
            <a:rPr lang="en-US" sz="800" dirty="0">
              <a:latin typeface="Century Gothic" panose="020B0502020202020204" pitchFamily="34" charset="0"/>
              <a:cs typeface="Arial" panose="020B0604020202020204" pitchFamily="34" charset="0"/>
            </a:rPr>
            <a:t>PROGAN</a:t>
          </a:r>
          <a:endParaRPr lang="en-ZA" sz="800" dirty="0">
            <a:latin typeface="Century Gothic" panose="020B0502020202020204" pitchFamily="34" charset="0"/>
            <a:cs typeface="Arial" panose="020B0604020202020204" pitchFamily="34" charset="0"/>
          </a:endParaRPr>
        </a:p>
      </dgm:t>
    </dgm:pt>
    <dgm:pt modelId="{7B6D5D18-DE45-44E4-9CEC-37A0DA820F53}" type="parTrans" cxnId="{7C251A76-446C-448A-9A14-357B5873A795}">
      <dgm:prSet/>
      <dgm:spPr/>
      <dgm:t>
        <a:bodyPr/>
        <a:lstStyle/>
        <a:p>
          <a:endParaRPr lang="en-ZA" sz="900"/>
        </a:p>
      </dgm:t>
    </dgm:pt>
    <dgm:pt modelId="{31991CBE-9750-4F7F-B0B1-A7D88BA6AFF5}" type="sibTrans" cxnId="{7C251A76-446C-448A-9A14-357B5873A795}">
      <dgm:prSet/>
      <dgm:spPr/>
      <dgm:t>
        <a:bodyPr/>
        <a:lstStyle/>
        <a:p>
          <a:endParaRPr lang="en-ZA" sz="1800"/>
        </a:p>
      </dgm:t>
    </dgm:pt>
    <dgm:pt modelId="{01411B84-B688-42D9-98F4-9714BEC91ECD}">
      <dgm:prSet phldrT="[Text]" custT="1"/>
      <dgm:spPr/>
      <dgm:t>
        <a:bodyPr/>
        <a:lstStyle/>
        <a:p>
          <a:r>
            <a:rPr lang="en-US" sz="800" dirty="0">
              <a:latin typeface="Century Gothic" panose="020B0502020202020204" pitchFamily="34" charset="0"/>
              <a:cs typeface="Arial" panose="020B0604020202020204" pitchFamily="34" charset="0"/>
            </a:rPr>
            <a:t>Stacked GAN</a:t>
          </a:r>
          <a:endParaRPr lang="en-ZA" sz="800" dirty="0">
            <a:latin typeface="Century Gothic" panose="020B0502020202020204" pitchFamily="34" charset="0"/>
            <a:cs typeface="Arial" panose="020B0604020202020204" pitchFamily="34" charset="0"/>
          </a:endParaRPr>
        </a:p>
      </dgm:t>
    </dgm:pt>
    <dgm:pt modelId="{C6322B7B-760D-4A98-9E22-E896860BC162}" type="parTrans" cxnId="{672CC1DC-CEDA-4339-AED7-92D88C0B0B49}">
      <dgm:prSet/>
      <dgm:spPr/>
      <dgm:t>
        <a:bodyPr/>
        <a:lstStyle/>
        <a:p>
          <a:endParaRPr lang="en-ZA" sz="900"/>
        </a:p>
      </dgm:t>
    </dgm:pt>
    <dgm:pt modelId="{3CAD02AC-36DA-45AF-98B6-59BA41D07BA5}" type="sibTrans" cxnId="{672CC1DC-CEDA-4339-AED7-92D88C0B0B49}">
      <dgm:prSet/>
      <dgm:spPr/>
      <dgm:t>
        <a:bodyPr/>
        <a:lstStyle/>
        <a:p>
          <a:endParaRPr lang="en-ZA" sz="1800"/>
        </a:p>
      </dgm:t>
    </dgm:pt>
    <dgm:pt modelId="{1E6139DE-7A03-45C7-8A41-BF554F1587D5}">
      <dgm:prSet phldrT="[Text]" custT="1"/>
      <dgm:spPr/>
      <dgm:t>
        <a:bodyPr/>
        <a:lstStyle/>
        <a:p>
          <a:r>
            <a:rPr lang="en-US" sz="800" dirty="0">
              <a:latin typeface="Century Gothic" panose="020B0502020202020204" pitchFamily="34" charset="0"/>
              <a:cs typeface="Arial" panose="020B0604020202020204" pitchFamily="34" charset="0"/>
            </a:rPr>
            <a:t>BigGAN</a:t>
          </a:r>
          <a:endParaRPr lang="en-ZA" sz="800" dirty="0">
            <a:latin typeface="Century Gothic" panose="020B0502020202020204" pitchFamily="34" charset="0"/>
            <a:cs typeface="Arial" panose="020B0604020202020204" pitchFamily="34" charset="0"/>
          </a:endParaRPr>
        </a:p>
      </dgm:t>
    </dgm:pt>
    <dgm:pt modelId="{B24FAAA0-96A0-41B5-8DE2-CDE58EFAD23E}" type="parTrans" cxnId="{82621F9B-09A6-47AA-B2DB-1A921CC0609F}">
      <dgm:prSet/>
      <dgm:spPr/>
      <dgm:t>
        <a:bodyPr/>
        <a:lstStyle/>
        <a:p>
          <a:endParaRPr lang="en-ZA" sz="900"/>
        </a:p>
      </dgm:t>
    </dgm:pt>
    <dgm:pt modelId="{B8EEB66C-65C5-4439-9AE8-36E41844D703}" type="sibTrans" cxnId="{82621F9B-09A6-47AA-B2DB-1A921CC0609F}">
      <dgm:prSet/>
      <dgm:spPr/>
      <dgm:t>
        <a:bodyPr/>
        <a:lstStyle/>
        <a:p>
          <a:endParaRPr lang="en-ZA" sz="1800"/>
        </a:p>
      </dgm:t>
    </dgm:pt>
    <dgm:pt modelId="{61804C72-73B0-4BEE-9426-65F1F401FA73}">
      <dgm:prSet phldrT="[Text]" custT="1"/>
      <dgm:spPr/>
      <dgm:t>
        <a:bodyPr/>
        <a:lstStyle/>
        <a:p>
          <a:r>
            <a:rPr lang="en-US" sz="800" dirty="0">
              <a:latin typeface="Century Gothic" panose="020B0502020202020204" pitchFamily="34" charset="0"/>
              <a:cs typeface="Arial" panose="020B0604020202020204" pitchFamily="34" charset="0"/>
            </a:rPr>
            <a:t>BEGAN</a:t>
          </a:r>
          <a:endParaRPr lang="en-ZA" sz="800" dirty="0">
            <a:latin typeface="Century Gothic" panose="020B0502020202020204" pitchFamily="34" charset="0"/>
            <a:cs typeface="Arial" panose="020B0604020202020204" pitchFamily="34" charset="0"/>
          </a:endParaRPr>
        </a:p>
      </dgm:t>
    </dgm:pt>
    <dgm:pt modelId="{0FE619E1-B1B5-40D2-97F2-F0097302266B}" type="parTrans" cxnId="{EEEE1F2E-132D-4218-A26E-D9058AF09BCD}">
      <dgm:prSet/>
      <dgm:spPr/>
      <dgm:t>
        <a:bodyPr/>
        <a:lstStyle/>
        <a:p>
          <a:endParaRPr lang="en-ZA" sz="900"/>
        </a:p>
      </dgm:t>
    </dgm:pt>
    <dgm:pt modelId="{001770E8-0D8C-4542-8F69-E6CF4B242875}" type="sibTrans" cxnId="{EEEE1F2E-132D-4218-A26E-D9058AF09BCD}">
      <dgm:prSet/>
      <dgm:spPr/>
      <dgm:t>
        <a:bodyPr/>
        <a:lstStyle/>
        <a:p>
          <a:endParaRPr lang="en-ZA" sz="1800"/>
        </a:p>
      </dgm:t>
    </dgm:pt>
    <dgm:pt modelId="{54A9FF20-1AE3-4D17-8E6C-270CB27C08A6}">
      <dgm:prSet phldrT="[Text]" custT="1"/>
      <dgm:spPr/>
      <dgm:t>
        <a:bodyPr/>
        <a:lstStyle/>
        <a:p>
          <a:r>
            <a:rPr lang="en-US" sz="800" dirty="0">
              <a:latin typeface="Century Gothic" panose="020B0502020202020204" pitchFamily="34" charset="0"/>
              <a:cs typeface="Arial" panose="020B0604020202020204" pitchFamily="34" charset="0"/>
            </a:rPr>
            <a:t>EBGAN</a:t>
          </a:r>
          <a:endParaRPr lang="en-ZA" sz="800" dirty="0">
            <a:latin typeface="Century Gothic" panose="020B0502020202020204" pitchFamily="34" charset="0"/>
            <a:cs typeface="Arial" panose="020B0604020202020204" pitchFamily="34" charset="0"/>
          </a:endParaRPr>
        </a:p>
      </dgm:t>
    </dgm:pt>
    <dgm:pt modelId="{7C92C98E-190A-4950-A1EB-13073C0F3563}" type="parTrans" cxnId="{A8C2D837-9D6B-432B-9F9A-717A2371FB9F}">
      <dgm:prSet/>
      <dgm:spPr/>
      <dgm:t>
        <a:bodyPr/>
        <a:lstStyle/>
        <a:p>
          <a:endParaRPr lang="en-ZA" sz="900"/>
        </a:p>
      </dgm:t>
    </dgm:pt>
    <dgm:pt modelId="{2EB48B08-3CBA-4BCD-9397-3452928B8038}" type="sibTrans" cxnId="{A8C2D837-9D6B-432B-9F9A-717A2371FB9F}">
      <dgm:prSet/>
      <dgm:spPr/>
      <dgm:t>
        <a:bodyPr/>
        <a:lstStyle/>
        <a:p>
          <a:endParaRPr lang="en-ZA" sz="1800"/>
        </a:p>
      </dgm:t>
    </dgm:pt>
    <dgm:pt modelId="{DA2B05D4-E8B4-47E1-ACF0-2ED4C63AE945}">
      <dgm:prSet phldrT="[Text]" custT="1"/>
      <dgm:spPr/>
      <dgm:t>
        <a:bodyPr/>
        <a:lstStyle/>
        <a:p>
          <a:r>
            <a:rPr lang="en-US" sz="900" dirty="0">
              <a:latin typeface="Century Gothic" panose="020B0502020202020204" pitchFamily="34" charset="0"/>
              <a:cs typeface="Arial" panose="020B0604020202020204" pitchFamily="34" charset="0"/>
            </a:rPr>
            <a:t>Auxiliary Classifier GAN</a:t>
          </a:r>
          <a:endParaRPr lang="en-ZA" sz="900" dirty="0">
            <a:latin typeface="Century Gothic" panose="020B0502020202020204" pitchFamily="34" charset="0"/>
            <a:cs typeface="Arial" panose="020B0604020202020204" pitchFamily="34" charset="0"/>
          </a:endParaRPr>
        </a:p>
      </dgm:t>
    </dgm:pt>
    <dgm:pt modelId="{2A66092B-CE62-4490-B039-DD3597A58600}" type="parTrans" cxnId="{9CC3230E-663D-4876-83CD-9B1CCD7DD93E}">
      <dgm:prSet/>
      <dgm:spPr/>
      <dgm:t>
        <a:bodyPr/>
        <a:lstStyle/>
        <a:p>
          <a:endParaRPr lang="en-ZA" sz="900"/>
        </a:p>
      </dgm:t>
    </dgm:pt>
    <dgm:pt modelId="{F7B5175E-DDCF-4920-80E5-4576F0F59F05}" type="sibTrans" cxnId="{9CC3230E-663D-4876-83CD-9B1CCD7DD93E}">
      <dgm:prSet/>
      <dgm:spPr/>
      <dgm:t>
        <a:bodyPr/>
        <a:lstStyle/>
        <a:p>
          <a:endParaRPr lang="en-ZA" sz="1800"/>
        </a:p>
      </dgm:t>
    </dgm:pt>
    <dgm:pt modelId="{25CFD518-C950-4118-ACD7-696262A58496}">
      <dgm:prSet phldrT="[Text]" custT="1"/>
      <dgm:spPr/>
      <dgm:t>
        <a:bodyPr/>
        <a:lstStyle/>
        <a:p>
          <a:r>
            <a:rPr lang="en-US" sz="900" dirty="0">
              <a:latin typeface="Century Gothic" panose="020B0502020202020204" pitchFamily="34" charset="0"/>
              <a:cs typeface="Arial" panose="020B0604020202020204" pitchFamily="34" charset="0"/>
            </a:rPr>
            <a:t>cGAN</a:t>
          </a:r>
          <a:endParaRPr lang="en-ZA" sz="900" dirty="0">
            <a:latin typeface="Century Gothic" panose="020B0502020202020204" pitchFamily="34" charset="0"/>
            <a:cs typeface="Arial" panose="020B0604020202020204" pitchFamily="34" charset="0"/>
          </a:endParaRPr>
        </a:p>
      </dgm:t>
    </dgm:pt>
    <dgm:pt modelId="{98014D69-D6B8-498D-99FF-5BC8F9BA546E}" type="parTrans" cxnId="{B73F5121-A957-4737-B1A7-A0A1B81ADEC0}">
      <dgm:prSet/>
      <dgm:spPr/>
      <dgm:t>
        <a:bodyPr/>
        <a:lstStyle/>
        <a:p>
          <a:endParaRPr lang="en-ZA" sz="900"/>
        </a:p>
      </dgm:t>
    </dgm:pt>
    <dgm:pt modelId="{A47FD4CB-9443-469E-98A8-1B859E309485}" type="sibTrans" cxnId="{B73F5121-A957-4737-B1A7-A0A1B81ADEC0}">
      <dgm:prSet/>
      <dgm:spPr/>
      <dgm:t>
        <a:bodyPr/>
        <a:lstStyle/>
        <a:p>
          <a:endParaRPr lang="en-ZA" sz="1800"/>
        </a:p>
      </dgm:t>
    </dgm:pt>
    <dgm:pt modelId="{92CE385C-5DB7-4CC4-AE60-050BD5D45C64}">
      <dgm:prSet phldrT="[Text]" custT="1"/>
      <dgm:spPr/>
      <dgm:t>
        <a:bodyPr/>
        <a:lstStyle/>
        <a:p>
          <a:r>
            <a:rPr lang="en-US" sz="900" dirty="0">
              <a:latin typeface="Century Gothic" panose="020B0502020202020204" pitchFamily="34" charset="0"/>
              <a:cs typeface="Arial" panose="020B0604020202020204" pitchFamily="34" charset="0"/>
            </a:rPr>
            <a:t>VAE-GAN</a:t>
          </a:r>
          <a:endParaRPr lang="en-ZA" sz="900" dirty="0">
            <a:latin typeface="Century Gothic" panose="020B0502020202020204" pitchFamily="34" charset="0"/>
            <a:cs typeface="Arial" panose="020B0604020202020204" pitchFamily="34" charset="0"/>
          </a:endParaRPr>
        </a:p>
      </dgm:t>
    </dgm:pt>
    <dgm:pt modelId="{09204E41-230C-4341-970E-2F3C3467C347}" type="parTrans" cxnId="{015E0307-03B7-4593-AD9C-4E9E4DFF5F92}">
      <dgm:prSet/>
      <dgm:spPr/>
      <dgm:t>
        <a:bodyPr/>
        <a:lstStyle/>
        <a:p>
          <a:endParaRPr lang="en-ZA" sz="900"/>
        </a:p>
      </dgm:t>
    </dgm:pt>
    <dgm:pt modelId="{0DB88D90-7E97-4096-B53D-925A5567E926}" type="sibTrans" cxnId="{015E0307-03B7-4593-AD9C-4E9E4DFF5F92}">
      <dgm:prSet/>
      <dgm:spPr/>
      <dgm:t>
        <a:bodyPr/>
        <a:lstStyle/>
        <a:p>
          <a:endParaRPr lang="en-ZA" sz="1800"/>
        </a:p>
      </dgm:t>
    </dgm:pt>
    <dgm:pt modelId="{A592F8C4-6B0B-42E0-8AE8-1EE056602559}">
      <dgm:prSet phldrT="[Text]" custT="1"/>
      <dgm:spPr/>
      <dgm:t>
        <a:bodyPr/>
        <a:lstStyle/>
        <a:p>
          <a:r>
            <a:rPr lang="en-US" sz="900" dirty="0">
              <a:latin typeface="Century Gothic" panose="020B0502020202020204" pitchFamily="34" charset="0"/>
              <a:cs typeface="Arial" panose="020B0604020202020204" pitchFamily="34" charset="0"/>
            </a:rPr>
            <a:t>alpha GAN</a:t>
          </a:r>
          <a:endParaRPr lang="en-ZA" sz="900" dirty="0">
            <a:latin typeface="Century Gothic" panose="020B0502020202020204" pitchFamily="34" charset="0"/>
            <a:cs typeface="Arial" panose="020B0604020202020204" pitchFamily="34" charset="0"/>
          </a:endParaRPr>
        </a:p>
      </dgm:t>
    </dgm:pt>
    <dgm:pt modelId="{A25FD68D-46F3-4368-A5F8-1DA123E61E35}" type="parTrans" cxnId="{32A9CEE7-CDE3-4B5D-888D-E5981EA03238}">
      <dgm:prSet/>
      <dgm:spPr/>
      <dgm:t>
        <a:bodyPr/>
        <a:lstStyle/>
        <a:p>
          <a:endParaRPr lang="en-ZA" sz="900"/>
        </a:p>
      </dgm:t>
    </dgm:pt>
    <dgm:pt modelId="{12879DD2-5C25-47FE-97B0-725DD55078DA}" type="sibTrans" cxnId="{32A9CEE7-CDE3-4B5D-888D-E5981EA03238}">
      <dgm:prSet/>
      <dgm:spPr/>
      <dgm:t>
        <a:bodyPr/>
        <a:lstStyle/>
        <a:p>
          <a:endParaRPr lang="en-ZA" sz="1800"/>
        </a:p>
      </dgm:t>
    </dgm:pt>
    <dgm:pt modelId="{6E2D12D8-09B5-4050-B74B-FD509C6D8C82}">
      <dgm:prSet phldrT="[Text]" custT="1"/>
      <dgm:spPr/>
      <dgm:t>
        <a:bodyPr/>
        <a:lstStyle/>
        <a:p>
          <a:r>
            <a:rPr lang="en-US" sz="900" dirty="0">
              <a:latin typeface="Century Gothic" panose="020B0502020202020204" pitchFamily="34" charset="0"/>
              <a:cs typeface="Arial" panose="020B0604020202020204" pitchFamily="34" charset="0"/>
            </a:rPr>
            <a:t>Principled methods for GAN training </a:t>
          </a:r>
          <a:endParaRPr lang="en-ZA" sz="900" dirty="0">
            <a:latin typeface="Century Gothic" panose="020B0502020202020204" pitchFamily="34" charset="0"/>
            <a:cs typeface="Arial" panose="020B0604020202020204" pitchFamily="34" charset="0"/>
          </a:endParaRPr>
        </a:p>
      </dgm:t>
    </dgm:pt>
    <dgm:pt modelId="{7B041FF9-A4C6-44BE-AC5D-BD1B80B8292A}" type="sibTrans" cxnId="{7D21959D-23E3-4427-828A-C6BCFCE86802}">
      <dgm:prSet/>
      <dgm:spPr/>
      <dgm:t>
        <a:bodyPr/>
        <a:lstStyle/>
        <a:p>
          <a:endParaRPr lang="en-ZA" sz="1800"/>
        </a:p>
      </dgm:t>
    </dgm:pt>
    <dgm:pt modelId="{D0E62E42-E70F-484C-AF5C-6602381A65DF}" type="parTrans" cxnId="{7D21959D-23E3-4427-828A-C6BCFCE86802}">
      <dgm:prSet/>
      <dgm:spPr/>
      <dgm:t>
        <a:bodyPr/>
        <a:lstStyle/>
        <a:p>
          <a:endParaRPr lang="en-ZA" sz="900"/>
        </a:p>
      </dgm:t>
    </dgm:pt>
    <dgm:pt modelId="{8D4ABEB3-AEF4-4D04-B9A4-598CAEE38CA6}">
      <dgm:prSet phldrT="[Text]" custT="1"/>
      <dgm:spPr/>
      <dgm:t>
        <a:bodyPr/>
        <a:lstStyle/>
        <a:p>
          <a:r>
            <a:rPr lang="en-US" sz="800" dirty="0">
              <a:latin typeface="Century Gothic" panose="020B0502020202020204" pitchFamily="34" charset="0"/>
              <a:cs typeface="Arial" panose="020B0604020202020204" pitchFamily="34" charset="0"/>
            </a:rPr>
            <a:t>MMD-GAN</a:t>
          </a:r>
          <a:endParaRPr lang="en-ZA" sz="800" dirty="0">
            <a:latin typeface="Century Gothic" panose="020B0502020202020204" pitchFamily="34" charset="0"/>
            <a:cs typeface="Arial" panose="020B0604020202020204" pitchFamily="34" charset="0"/>
          </a:endParaRPr>
        </a:p>
      </dgm:t>
    </dgm:pt>
    <dgm:pt modelId="{B329CE20-7D33-4B2A-8EA0-D21BA21D24D5}" type="parTrans" cxnId="{4A883909-60EC-4891-AE56-62E4054673D1}">
      <dgm:prSet/>
      <dgm:spPr/>
      <dgm:t>
        <a:bodyPr/>
        <a:lstStyle/>
        <a:p>
          <a:endParaRPr lang="en-ZA" sz="1800"/>
        </a:p>
      </dgm:t>
    </dgm:pt>
    <dgm:pt modelId="{4036300C-5D80-4C71-BF9A-2BD81D5C92B2}" type="sibTrans" cxnId="{4A883909-60EC-4891-AE56-62E4054673D1}">
      <dgm:prSet/>
      <dgm:spPr/>
      <dgm:t>
        <a:bodyPr/>
        <a:lstStyle/>
        <a:p>
          <a:endParaRPr lang="en-ZA" sz="1800"/>
        </a:p>
      </dgm:t>
    </dgm:pt>
    <dgm:pt modelId="{A0068CCE-850C-402C-BF74-C0D111B95FC8}">
      <dgm:prSet phldrT="[Text]" custT="1"/>
      <dgm:spPr/>
      <dgm:t>
        <a:bodyPr/>
        <a:lstStyle/>
        <a:p>
          <a:r>
            <a:rPr lang="en-US" sz="800" dirty="0">
              <a:latin typeface="Century Gothic" panose="020B0502020202020204" pitchFamily="34" charset="0"/>
              <a:cs typeface="Arial" panose="020B0604020202020204" pitchFamily="34" charset="0"/>
            </a:rPr>
            <a:t>Fisher</a:t>
          </a:r>
          <a:endParaRPr lang="en-ZA" sz="800" dirty="0">
            <a:latin typeface="Century Gothic" panose="020B0502020202020204" pitchFamily="34" charset="0"/>
            <a:cs typeface="Arial" panose="020B0604020202020204" pitchFamily="34" charset="0"/>
          </a:endParaRPr>
        </a:p>
      </dgm:t>
    </dgm:pt>
    <dgm:pt modelId="{5CC0AC3C-F2F2-43C4-8C81-881597E28708}" type="parTrans" cxnId="{1B1D615D-836D-45F8-B0E4-49545D3A113E}">
      <dgm:prSet/>
      <dgm:spPr/>
      <dgm:t>
        <a:bodyPr/>
        <a:lstStyle/>
        <a:p>
          <a:endParaRPr lang="en-ZA" sz="1800"/>
        </a:p>
      </dgm:t>
    </dgm:pt>
    <dgm:pt modelId="{AE0A626C-FFA6-4AE6-9BA6-A0F402DB4F18}" type="sibTrans" cxnId="{1B1D615D-836D-45F8-B0E4-49545D3A113E}">
      <dgm:prSet/>
      <dgm:spPr/>
      <dgm:t>
        <a:bodyPr/>
        <a:lstStyle/>
        <a:p>
          <a:endParaRPr lang="en-ZA" sz="1800"/>
        </a:p>
      </dgm:t>
    </dgm:pt>
    <dgm:pt modelId="{3FB2F425-0D77-4517-8737-58019319153C}">
      <dgm:prSet phldrT="[Text]" custT="1"/>
      <dgm:spPr/>
      <dgm:t>
        <a:bodyPr/>
        <a:lstStyle/>
        <a:p>
          <a:r>
            <a:rPr lang="en-US" sz="800" dirty="0">
              <a:latin typeface="Century Gothic" panose="020B0502020202020204" pitchFamily="34" charset="0"/>
              <a:cs typeface="Arial" panose="020B0604020202020204" pitchFamily="34" charset="0"/>
            </a:rPr>
            <a:t>f-GAN</a:t>
          </a:r>
          <a:endParaRPr lang="en-ZA" sz="800" dirty="0">
            <a:latin typeface="Century Gothic" panose="020B0502020202020204" pitchFamily="34" charset="0"/>
            <a:cs typeface="Arial" panose="020B0604020202020204" pitchFamily="34" charset="0"/>
          </a:endParaRPr>
        </a:p>
      </dgm:t>
    </dgm:pt>
    <dgm:pt modelId="{6E6BF956-3DE4-4CFC-9419-58574A59C4A7}" type="parTrans" cxnId="{03250B6A-563D-4579-AF20-AD830E91EDCC}">
      <dgm:prSet/>
      <dgm:spPr/>
      <dgm:t>
        <a:bodyPr/>
        <a:lstStyle/>
        <a:p>
          <a:endParaRPr lang="en-ZA" sz="1800"/>
        </a:p>
      </dgm:t>
    </dgm:pt>
    <dgm:pt modelId="{A9BEA115-272A-41C0-A8C3-DCEC071DBFDA}" type="sibTrans" cxnId="{03250B6A-563D-4579-AF20-AD830E91EDCC}">
      <dgm:prSet/>
      <dgm:spPr/>
      <dgm:t>
        <a:bodyPr/>
        <a:lstStyle/>
        <a:p>
          <a:endParaRPr lang="en-ZA" sz="1800"/>
        </a:p>
      </dgm:t>
    </dgm:pt>
    <dgm:pt modelId="{8762D61F-18F5-4FCE-BB97-99DF93F9E43A}">
      <dgm:prSet phldrT="[Text]" custT="1"/>
      <dgm:spPr/>
      <dgm:t>
        <a:bodyPr/>
        <a:lstStyle/>
        <a:p>
          <a:r>
            <a:rPr lang="en-US" sz="800" dirty="0">
              <a:latin typeface="Century Gothic" panose="020B0502020202020204" pitchFamily="34" charset="0"/>
              <a:cs typeface="Arial" panose="020B0604020202020204" pitchFamily="34" charset="0"/>
            </a:rPr>
            <a:t>SAGAN</a:t>
          </a:r>
          <a:endParaRPr lang="en-ZA" sz="800" dirty="0">
            <a:latin typeface="Century Gothic" panose="020B0502020202020204" pitchFamily="34" charset="0"/>
            <a:cs typeface="Arial" panose="020B0604020202020204" pitchFamily="34" charset="0"/>
          </a:endParaRPr>
        </a:p>
      </dgm:t>
    </dgm:pt>
    <dgm:pt modelId="{0454E7EB-DADE-4A98-9C66-36F9524024BA}" type="parTrans" cxnId="{8A988803-473C-4F34-A3C2-DC5329CD5F3F}">
      <dgm:prSet/>
      <dgm:spPr/>
      <dgm:t>
        <a:bodyPr/>
        <a:lstStyle/>
        <a:p>
          <a:endParaRPr lang="en-ZA" sz="1800"/>
        </a:p>
      </dgm:t>
    </dgm:pt>
    <dgm:pt modelId="{55D4FF45-8EE3-4694-85B3-4ACC585D96C2}" type="sibTrans" cxnId="{8A988803-473C-4F34-A3C2-DC5329CD5F3F}">
      <dgm:prSet/>
      <dgm:spPr/>
      <dgm:t>
        <a:bodyPr/>
        <a:lstStyle/>
        <a:p>
          <a:endParaRPr lang="en-ZA" sz="1800"/>
        </a:p>
      </dgm:t>
    </dgm:pt>
    <dgm:pt modelId="{1EBD72FA-BFAA-40B5-BB4B-667408AF8184}">
      <dgm:prSet phldrT="[Text]" custT="1"/>
      <dgm:spPr/>
      <dgm:t>
        <a:bodyPr/>
        <a:lstStyle/>
        <a:p>
          <a:r>
            <a:rPr lang="en-US" sz="1000" dirty="0">
              <a:latin typeface="Century Gothic" panose="020B0502020202020204" pitchFamily="34" charset="0"/>
              <a:cs typeface="Arial" panose="020B0604020202020204" pitchFamily="34" charset="0"/>
            </a:rPr>
            <a:t>MR-GAN</a:t>
          </a:r>
          <a:endParaRPr lang="en-ZA" sz="1000" dirty="0">
            <a:latin typeface="Century Gothic" panose="020B0502020202020204" pitchFamily="34" charset="0"/>
            <a:cs typeface="Arial" panose="020B0604020202020204" pitchFamily="34" charset="0"/>
          </a:endParaRPr>
        </a:p>
      </dgm:t>
    </dgm:pt>
    <dgm:pt modelId="{2F47ECFB-EB39-4C7B-BFB9-2F6033E60B94}" type="parTrans" cxnId="{ECBB57C9-2DF2-47C5-8927-40EBFCB4DB72}">
      <dgm:prSet/>
      <dgm:spPr/>
      <dgm:t>
        <a:bodyPr/>
        <a:lstStyle/>
        <a:p>
          <a:endParaRPr lang="en-ZA"/>
        </a:p>
      </dgm:t>
    </dgm:pt>
    <dgm:pt modelId="{9969EBB1-40CB-4460-AB82-7E4158A300DB}" type="sibTrans" cxnId="{ECBB57C9-2DF2-47C5-8927-40EBFCB4DB72}">
      <dgm:prSet/>
      <dgm:spPr/>
      <dgm:t>
        <a:bodyPr/>
        <a:lstStyle/>
        <a:p>
          <a:endParaRPr lang="en-ZA"/>
        </a:p>
      </dgm:t>
    </dgm:pt>
    <dgm:pt modelId="{C62DC30B-57C8-4903-A5E6-D5E72BD1D538}">
      <dgm:prSet phldrT="[Text]" custT="1"/>
      <dgm:spPr/>
      <dgm:t>
        <a:bodyPr/>
        <a:lstStyle/>
        <a:p>
          <a:r>
            <a:rPr lang="en-US" sz="1400" b="1" dirty="0">
              <a:latin typeface="Century Gothic" panose="020B0502020202020204" pitchFamily="34" charset="0"/>
              <a:cs typeface="Arial" panose="020B0604020202020204" pitchFamily="34" charset="0"/>
            </a:rPr>
            <a:t>Multi-Learning</a:t>
          </a:r>
          <a:endParaRPr lang="en-ZA" sz="1400" b="1" dirty="0">
            <a:latin typeface="Century Gothic" panose="020B0502020202020204" pitchFamily="34" charset="0"/>
            <a:cs typeface="Arial" panose="020B0604020202020204" pitchFamily="34" charset="0"/>
          </a:endParaRPr>
        </a:p>
      </dgm:t>
    </dgm:pt>
    <dgm:pt modelId="{F188D10E-20B5-438D-9363-589F2C23872E}" type="parTrans" cxnId="{EFBBBC9E-9B4C-42B0-AB07-EF65F3700886}">
      <dgm:prSet/>
      <dgm:spPr/>
      <dgm:t>
        <a:bodyPr/>
        <a:lstStyle/>
        <a:p>
          <a:endParaRPr lang="en-ZA"/>
        </a:p>
      </dgm:t>
    </dgm:pt>
    <dgm:pt modelId="{7973EAFD-756E-4BF7-A504-563AEE2FCDBB}" type="sibTrans" cxnId="{EFBBBC9E-9B4C-42B0-AB07-EF65F3700886}">
      <dgm:prSet/>
      <dgm:spPr/>
      <dgm:t>
        <a:bodyPr/>
        <a:lstStyle/>
        <a:p>
          <a:endParaRPr lang="en-ZA"/>
        </a:p>
      </dgm:t>
    </dgm:pt>
    <dgm:pt modelId="{2B6A7C34-CBE9-4573-AC4A-7E59BA098B1B}">
      <dgm:prSet phldrT="[Text]" custT="1"/>
      <dgm:spPr/>
      <dgm:t>
        <a:bodyPr/>
        <a:lstStyle/>
        <a:p>
          <a:r>
            <a:rPr lang="en-US" sz="1000" dirty="0">
              <a:latin typeface="Century Gothic" panose="020B0502020202020204" pitchFamily="34" charset="0"/>
              <a:cs typeface="Arial" panose="020B0604020202020204" pitchFamily="34" charset="0"/>
            </a:rPr>
            <a:t>Coupled GAN</a:t>
          </a:r>
          <a:endParaRPr lang="en-ZA" sz="1000" dirty="0">
            <a:latin typeface="Century Gothic" panose="020B0502020202020204" pitchFamily="34" charset="0"/>
            <a:cs typeface="Arial" panose="020B0604020202020204" pitchFamily="34" charset="0"/>
          </a:endParaRPr>
        </a:p>
      </dgm:t>
    </dgm:pt>
    <dgm:pt modelId="{2481965C-1CD6-4F2E-A441-989E9028DA34}" type="parTrans" cxnId="{62A6870D-0C4A-42C0-BDE8-6DC63D1CBA33}">
      <dgm:prSet/>
      <dgm:spPr/>
      <dgm:t>
        <a:bodyPr/>
        <a:lstStyle/>
        <a:p>
          <a:endParaRPr lang="en-ZA"/>
        </a:p>
      </dgm:t>
    </dgm:pt>
    <dgm:pt modelId="{B0A24EF9-A34A-46D0-B709-62C39C11025F}" type="sibTrans" cxnId="{62A6870D-0C4A-42C0-BDE8-6DC63D1CBA33}">
      <dgm:prSet/>
      <dgm:spPr/>
      <dgm:t>
        <a:bodyPr/>
        <a:lstStyle/>
        <a:p>
          <a:endParaRPr lang="en-ZA"/>
        </a:p>
      </dgm:t>
    </dgm:pt>
    <dgm:pt modelId="{08930ECC-6DF1-46B7-A405-89166639CC1D}">
      <dgm:prSet phldrT="[Text]" custT="1"/>
      <dgm:spPr/>
      <dgm:t>
        <a:bodyPr/>
        <a:lstStyle/>
        <a:p>
          <a:r>
            <a:rPr lang="en-US" sz="1000" dirty="0">
              <a:latin typeface="Century Gothic" panose="020B0502020202020204" pitchFamily="34" charset="0"/>
              <a:cs typeface="Arial" panose="020B0604020202020204" pitchFamily="34" charset="0"/>
            </a:rPr>
            <a:t>Disco GAN</a:t>
          </a:r>
          <a:endParaRPr lang="en-ZA" sz="1000" dirty="0">
            <a:latin typeface="Century Gothic" panose="020B0502020202020204" pitchFamily="34" charset="0"/>
            <a:cs typeface="Arial" panose="020B0604020202020204" pitchFamily="34" charset="0"/>
          </a:endParaRPr>
        </a:p>
      </dgm:t>
    </dgm:pt>
    <dgm:pt modelId="{AE45B214-3B54-44C4-B78D-73F238DF33DF}" type="parTrans" cxnId="{B928E58C-D92A-4EC6-81B2-61A19BD694BD}">
      <dgm:prSet/>
      <dgm:spPr/>
      <dgm:t>
        <a:bodyPr/>
        <a:lstStyle/>
        <a:p>
          <a:endParaRPr lang="en-ZA"/>
        </a:p>
      </dgm:t>
    </dgm:pt>
    <dgm:pt modelId="{FDEE0242-0458-4FFA-9F3C-A2A5FC3E2049}" type="sibTrans" cxnId="{B928E58C-D92A-4EC6-81B2-61A19BD694BD}">
      <dgm:prSet/>
      <dgm:spPr/>
      <dgm:t>
        <a:bodyPr/>
        <a:lstStyle/>
        <a:p>
          <a:endParaRPr lang="en-ZA"/>
        </a:p>
      </dgm:t>
    </dgm:pt>
    <dgm:pt modelId="{0D9F53A7-0286-43DD-ABD2-ACD61B985F89}">
      <dgm:prSet phldrT="[Text]" custT="1"/>
      <dgm:spPr/>
      <dgm:t>
        <a:bodyPr/>
        <a:lstStyle/>
        <a:p>
          <a:r>
            <a:rPr lang="en-US" sz="1000" dirty="0">
              <a:latin typeface="Century Gothic" panose="020B0502020202020204" pitchFamily="34" charset="0"/>
              <a:cs typeface="Arial" panose="020B0604020202020204" pitchFamily="34" charset="0"/>
            </a:rPr>
            <a:t>Cycle GAN</a:t>
          </a:r>
          <a:endParaRPr lang="en-ZA" sz="1000" dirty="0">
            <a:latin typeface="Century Gothic" panose="020B0502020202020204" pitchFamily="34" charset="0"/>
            <a:cs typeface="Arial" panose="020B0604020202020204" pitchFamily="34" charset="0"/>
          </a:endParaRPr>
        </a:p>
      </dgm:t>
    </dgm:pt>
    <dgm:pt modelId="{2D1132EE-8283-446D-A69B-1987F725B1D3}" type="parTrans" cxnId="{516DF121-43F7-4265-91ED-DD0E930CAF8C}">
      <dgm:prSet/>
      <dgm:spPr/>
      <dgm:t>
        <a:bodyPr/>
        <a:lstStyle/>
        <a:p>
          <a:endParaRPr lang="en-ZA"/>
        </a:p>
      </dgm:t>
    </dgm:pt>
    <dgm:pt modelId="{3B117A66-6E1A-4A31-8311-3EC893D2DABA}" type="sibTrans" cxnId="{516DF121-43F7-4265-91ED-DD0E930CAF8C}">
      <dgm:prSet/>
      <dgm:spPr/>
      <dgm:t>
        <a:bodyPr/>
        <a:lstStyle/>
        <a:p>
          <a:endParaRPr lang="en-ZA"/>
        </a:p>
      </dgm:t>
    </dgm:pt>
    <dgm:pt modelId="{A4A496B7-77B8-4729-9317-877E7E0314E5}">
      <dgm:prSet phldrT="[Text]" custT="1"/>
      <dgm:spPr/>
      <dgm:t>
        <a:bodyPr/>
        <a:lstStyle/>
        <a:p>
          <a:r>
            <a:rPr lang="en-US" sz="800" dirty="0">
              <a:latin typeface="Century Gothic" panose="020B0502020202020204" pitchFamily="34" charset="0"/>
              <a:cs typeface="Arial" panose="020B0604020202020204" pitchFamily="34" charset="0"/>
            </a:rPr>
            <a:t>GAN</a:t>
          </a:r>
          <a:endParaRPr lang="en-ZA" sz="800" dirty="0">
            <a:latin typeface="Century Gothic" panose="020B0502020202020204" pitchFamily="34" charset="0"/>
            <a:cs typeface="Arial" panose="020B0604020202020204" pitchFamily="34" charset="0"/>
          </a:endParaRPr>
        </a:p>
      </dgm:t>
    </dgm:pt>
    <dgm:pt modelId="{96873A19-7442-4D78-B7CE-BBFCF3D03DBC}" type="parTrans" cxnId="{AB6791A1-968C-41C7-A8CF-20EE74C4C4DF}">
      <dgm:prSet/>
      <dgm:spPr/>
      <dgm:t>
        <a:bodyPr/>
        <a:lstStyle/>
        <a:p>
          <a:endParaRPr lang="en-ZA"/>
        </a:p>
      </dgm:t>
    </dgm:pt>
    <dgm:pt modelId="{B1980B86-8993-40C5-BBBF-6CF5581B3BEC}" type="sibTrans" cxnId="{AB6791A1-968C-41C7-A8CF-20EE74C4C4DF}">
      <dgm:prSet/>
      <dgm:spPr/>
      <dgm:t>
        <a:bodyPr/>
        <a:lstStyle/>
        <a:p>
          <a:endParaRPr lang="en-ZA"/>
        </a:p>
      </dgm:t>
    </dgm:pt>
    <dgm:pt modelId="{D4B94068-B51A-4CC5-8920-6CAB2A48CFC3}">
      <dgm:prSet phldrT="[Text]" custT="1"/>
      <dgm:spPr/>
      <dgm:t>
        <a:bodyPr/>
        <a:lstStyle/>
        <a:p>
          <a:r>
            <a:rPr lang="en-US" sz="800" dirty="0">
              <a:latin typeface="Century Gothic" panose="020B0502020202020204" pitchFamily="34" charset="0"/>
              <a:cs typeface="Arial" panose="020B0604020202020204" pitchFamily="34" charset="0"/>
            </a:rPr>
            <a:t>MAGAN</a:t>
          </a:r>
          <a:endParaRPr lang="en-ZA" sz="800" dirty="0">
            <a:latin typeface="Century Gothic" panose="020B0502020202020204" pitchFamily="34" charset="0"/>
            <a:cs typeface="Arial" panose="020B0604020202020204" pitchFamily="34" charset="0"/>
          </a:endParaRPr>
        </a:p>
      </dgm:t>
    </dgm:pt>
    <dgm:pt modelId="{4B3574B7-862B-487C-B92E-F8E8781A565F}" type="parTrans" cxnId="{D490601E-A2C3-4006-95E1-A0D951A010BE}">
      <dgm:prSet/>
      <dgm:spPr/>
      <dgm:t>
        <a:bodyPr/>
        <a:lstStyle/>
        <a:p>
          <a:endParaRPr lang="en-ZA"/>
        </a:p>
      </dgm:t>
    </dgm:pt>
    <dgm:pt modelId="{EA54024C-29FC-4DA5-A9A5-9999CB715772}" type="sibTrans" cxnId="{D490601E-A2C3-4006-95E1-A0D951A010BE}">
      <dgm:prSet/>
      <dgm:spPr/>
      <dgm:t>
        <a:bodyPr/>
        <a:lstStyle/>
        <a:p>
          <a:endParaRPr lang="en-ZA"/>
        </a:p>
      </dgm:t>
    </dgm:pt>
    <dgm:pt modelId="{C4EEF38F-024E-45AD-AA42-9414AC9568A3}" type="pres">
      <dgm:prSet presAssocID="{0CC93C87-3C9C-4028-9A57-A72D3BC8C2C9}" presName="diagram" presStyleCnt="0">
        <dgm:presLayoutVars>
          <dgm:chPref val="1"/>
          <dgm:dir/>
          <dgm:animOne val="branch"/>
          <dgm:animLvl val="lvl"/>
          <dgm:resizeHandles/>
        </dgm:presLayoutVars>
      </dgm:prSet>
      <dgm:spPr/>
    </dgm:pt>
    <dgm:pt modelId="{C5128CFE-C5FC-4FB0-BA6A-182FDC41729D}" type="pres">
      <dgm:prSet presAssocID="{B573C252-B4B7-4C37-9426-9264F65E6CFA}" presName="root" presStyleCnt="0"/>
      <dgm:spPr/>
    </dgm:pt>
    <dgm:pt modelId="{EE5131FE-717A-46CB-B0B1-B3096CF07A8B}" type="pres">
      <dgm:prSet presAssocID="{B573C252-B4B7-4C37-9426-9264F65E6CFA}" presName="rootComposite" presStyleCnt="0"/>
      <dgm:spPr/>
    </dgm:pt>
    <dgm:pt modelId="{DAF4F3C6-D34C-4A03-A6F2-B5D88C5742C6}" type="pres">
      <dgm:prSet presAssocID="{B573C252-B4B7-4C37-9426-9264F65E6CFA}" presName="rootText" presStyleLbl="node1" presStyleIdx="0" presStyleCnt="7"/>
      <dgm:spPr/>
    </dgm:pt>
    <dgm:pt modelId="{623CFF21-4027-4C40-A712-EAF64202545C}" type="pres">
      <dgm:prSet presAssocID="{B573C252-B4B7-4C37-9426-9264F65E6CFA}" presName="rootConnector" presStyleLbl="node1" presStyleIdx="0" presStyleCnt="7"/>
      <dgm:spPr/>
    </dgm:pt>
    <dgm:pt modelId="{DD06C46A-8810-4678-A0F9-8321E2409537}" type="pres">
      <dgm:prSet presAssocID="{B573C252-B4B7-4C37-9426-9264F65E6CFA}" presName="childShape" presStyleCnt="0"/>
      <dgm:spPr/>
    </dgm:pt>
    <dgm:pt modelId="{445BB21D-BA85-4C9A-9A70-6BFB7D4A05AC}" type="pres">
      <dgm:prSet presAssocID="{D121B2F2-497C-41AF-A2AF-CBF76FEFE284}" presName="Name13" presStyleLbl="parChTrans1D2" presStyleIdx="0" presStyleCnt="19"/>
      <dgm:spPr/>
    </dgm:pt>
    <dgm:pt modelId="{3EF7C2DB-86DF-4D26-AFAB-9588275F7812}" type="pres">
      <dgm:prSet presAssocID="{51B5E534-4256-4E82-BA97-8A98EE8B4153}" presName="childText" presStyleLbl="bgAcc1" presStyleIdx="0" presStyleCnt="19">
        <dgm:presLayoutVars>
          <dgm:bulletEnabled val="1"/>
        </dgm:presLayoutVars>
      </dgm:prSet>
      <dgm:spPr/>
    </dgm:pt>
    <dgm:pt modelId="{2E6D4412-A1C5-4947-81B5-862D27DE866F}" type="pres">
      <dgm:prSet presAssocID="{FB74E701-C4CE-48D1-8E0E-305FC7B76484}" presName="Name13" presStyleLbl="parChTrans1D2" presStyleIdx="1" presStyleCnt="19"/>
      <dgm:spPr/>
    </dgm:pt>
    <dgm:pt modelId="{736BD63C-35E5-482A-B7C8-6AD835433FE7}" type="pres">
      <dgm:prSet presAssocID="{0AC089BF-3284-498A-9ABD-392101A9619E}" presName="childText" presStyleLbl="bgAcc1" presStyleIdx="1" presStyleCnt="19">
        <dgm:presLayoutVars>
          <dgm:bulletEnabled val="1"/>
        </dgm:presLayoutVars>
      </dgm:prSet>
      <dgm:spPr/>
    </dgm:pt>
    <dgm:pt modelId="{CA275A04-DE75-4928-9ECC-E805E6401E8A}" type="pres">
      <dgm:prSet presAssocID="{D15354CD-E68F-43AB-A73B-30D151311279}" presName="Name13" presStyleLbl="parChTrans1D2" presStyleIdx="2" presStyleCnt="19"/>
      <dgm:spPr/>
    </dgm:pt>
    <dgm:pt modelId="{9EB3750B-6AE0-45EB-9FCA-7515C7FC4FED}" type="pres">
      <dgm:prSet presAssocID="{C15E4E0D-8CED-4B67-B422-3674A85E5D14}" presName="childText" presStyleLbl="bgAcc1" presStyleIdx="2" presStyleCnt="19">
        <dgm:presLayoutVars>
          <dgm:bulletEnabled val="1"/>
        </dgm:presLayoutVars>
      </dgm:prSet>
      <dgm:spPr/>
    </dgm:pt>
    <dgm:pt modelId="{120F89F4-1B9A-4AC2-8F0D-8FF3440A6CA1}" type="pres">
      <dgm:prSet presAssocID="{145077C4-0BBB-42A4-BC02-1129495DDFDE}" presName="root" presStyleCnt="0"/>
      <dgm:spPr/>
    </dgm:pt>
    <dgm:pt modelId="{0D28F77B-2673-47A3-9979-4F6E4C4A854F}" type="pres">
      <dgm:prSet presAssocID="{145077C4-0BBB-42A4-BC02-1129495DDFDE}" presName="rootComposite" presStyleCnt="0"/>
      <dgm:spPr/>
    </dgm:pt>
    <dgm:pt modelId="{4D60AE00-243E-455B-B831-4B43B1E68939}" type="pres">
      <dgm:prSet presAssocID="{145077C4-0BBB-42A4-BC02-1129495DDFDE}" presName="rootText" presStyleLbl="node1" presStyleIdx="1" presStyleCnt="7"/>
      <dgm:spPr/>
    </dgm:pt>
    <dgm:pt modelId="{9AD8BE67-FC42-4E76-A25B-B0096A2C6010}" type="pres">
      <dgm:prSet presAssocID="{145077C4-0BBB-42A4-BC02-1129495DDFDE}" presName="rootConnector" presStyleLbl="node1" presStyleIdx="1" presStyleCnt="7"/>
      <dgm:spPr/>
    </dgm:pt>
    <dgm:pt modelId="{762A1776-3704-4B61-822D-4F2AA473A5CB}" type="pres">
      <dgm:prSet presAssocID="{145077C4-0BBB-42A4-BC02-1129495DDFDE}" presName="childShape" presStyleCnt="0"/>
      <dgm:spPr/>
    </dgm:pt>
    <dgm:pt modelId="{10E484CA-03BD-4EB2-BFEF-6769CEE5D7C9}" type="pres">
      <dgm:prSet presAssocID="{FA119018-B192-4233-B3DA-35485BD9809A}" presName="Name13" presStyleLbl="parChTrans1D2" presStyleIdx="3" presStyleCnt="19"/>
      <dgm:spPr/>
    </dgm:pt>
    <dgm:pt modelId="{1B5A21A2-91EF-45FD-BF76-A2BFF5C41EDA}" type="pres">
      <dgm:prSet presAssocID="{4A05F34F-EA8A-4A96-8464-B3F34F2C2CFD}" presName="childText" presStyleLbl="bgAcc1" presStyleIdx="3" presStyleCnt="19">
        <dgm:presLayoutVars>
          <dgm:bulletEnabled val="1"/>
        </dgm:presLayoutVars>
      </dgm:prSet>
      <dgm:spPr/>
    </dgm:pt>
    <dgm:pt modelId="{39296EF0-3C76-4632-87CC-892006D703D6}" type="pres">
      <dgm:prSet presAssocID="{17E3C25D-1A69-45DA-8119-7D4B86B21B47}" presName="Name13" presStyleLbl="parChTrans1D2" presStyleIdx="4" presStyleCnt="19"/>
      <dgm:spPr/>
    </dgm:pt>
    <dgm:pt modelId="{36C77456-6865-44D6-9986-EE6F3DAF8FC9}" type="pres">
      <dgm:prSet presAssocID="{E4490DB7-E975-4F0F-8696-99E0CEC90C6C}" presName="childText" presStyleLbl="bgAcc1" presStyleIdx="4" presStyleCnt="19" custScaleY="134190">
        <dgm:presLayoutVars>
          <dgm:bulletEnabled val="1"/>
        </dgm:presLayoutVars>
      </dgm:prSet>
      <dgm:spPr/>
    </dgm:pt>
    <dgm:pt modelId="{4F8A7477-6740-4B0C-A6BB-86AECB2F784E}" type="pres">
      <dgm:prSet presAssocID="{2CCF619C-AB30-406D-BE78-2FAEC5898921}" presName="Name13" presStyleLbl="parChTrans1D2" presStyleIdx="5" presStyleCnt="19"/>
      <dgm:spPr/>
    </dgm:pt>
    <dgm:pt modelId="{DB8CA736-A6E3-4F67-B818-34BA5F30CC8F}" type="pres">
      <dgm:prSet presAssocID="{F813F787-7EFD-4E81-BD14-4FF96FF16AC7}" presName="childText" presStyleLbl="bgAcc1" presStyleIdx="5" presStyleCnt="19">
        <dgm:presLayoutVars>
          <dgm:bulletEnabled val="1"/>
        </dgm:presLayoutVars>
      </dgm:prSet>
      <dgm:spPr/>
    </dgm:pt>
    <dgm:pt modelId="{1ABA6C13-53A5-47CE-A9DB-956EA2A0B8DC}" type="pres">
      <dgm:prSet presAssocID="{63930B4C-332C-43F9-B420-0AEC59A4D444}" presName="root" presStyleCnt="0"/>
      <dgm:spPr/>
    </dgm:pt>
    <dgm:pt modelId="{F8C77A3D-2482-42D8-B013-F7DC0D162A2B}" type="pres">
      <dgm:prSet presAssocID="{63930B4C-332C-43F9-B420-0AEC59A4D444}" presName="rootComposite" presStyleCnt="0"/>
      <dgm:spPr/>
    </dgm:pt>
    <dgm:pt modelId="{4A0A306A-5E4C-45FB-ACEB-C7655E0D0D11}" type="pres">
      <dgm:prSet presAssocID="{63930B4C-332C-43F9-B420-0AEC59A4D444}" presName="rootText" presStyleLbl="node1" presStyleIdx="2" presStyleCnt="7"/>
      <dgm:spPr/>
    </dgm:pt>
    <dgm:pt modelId="{2220E31A-0261-42EE-AFE3-14C9369010FF}" type="pres">
      <dgm:prSet presAssocID="{63930B4C-332C-43F9-B420-0AEC59A4D444}" presName="rootConnector" presStyleLbl="node1" presStyleIdx="2" presStyleCnt="7"/>
      <dgm:spPr/>
    </dgm:pt>
    <dgm:pt modelId="{71C12AB4-D846-4141-9D3B-865B358E0FAC}" type="pres">
      <dgm:prSet presAssocID="{63930B4C-332C-43F9-B420-0AEC59A4D444}" presName="childShape" presStyleCnt="0"/>
      <dgm:spPr/>
    </dgm:pt>
    <dgm:pt modelId="{EF71E126-7F8B-40BC-BBE0-C8424115A511}" type="pres">
      <dgm:prSet presAssocID="{36628A30-B1E3-424B-9810-2A2A4A5CE413}" presName="Name13" presStyleLbl="parChTrans1D2" presStyleIdx="6" presStyleCnt="19"/>
      <dgm:spPr/>
    </dgm:pt>
    <dgm:pt modelId="{E3FA75EE-CBB2-49FB-8D18-2BF7EF8132E0}" type="pres">
      <dgm:prSet presAssocID="{AB50324E-AEBC-4916-8C86-172302964FA9}" presName="childText" presStyleLbl="bgAcc1" presStyleIdx="6" presStyleCnt="19">
        <dgm:presLayoutVars>
          <dgm:bulletEnabled val="1"/>
        </dgm:presLayoutVars>
      </dgm:prSet>
      <dgm:spPr/>
    </dgm:pt>
    <dgm:pt modelId="{5FE2E89B-4FAD-4E60-A0D7-99C09C34D68F}" type="pres">
      <dgm:prSet presAssocID="{69B9108B-56F1-4052-B8E6-25657F30BF74}" presName="Name13" presStyleLbl="parChTrans1D2" presStyleIdx="7" presStyleCnt="19"/>
      <dgm:spPr/>
    </dgm:pt>
    <dgm:pt modelId="{F4BFA562-0F54-489E-A956-7A43479F3E2F}" type="pres">
      <dgm:prSet presAssocID="{02DB7EB5-6268-4980-8486-42DA77AB390F}" presName="childText" presStyleLbl="bgAcc1" presStyleIdx="7" presStyleCnt="19">
        <dgm:presLayoutVars>
          <dgm:bulletEnabled val="1"/>
        </dgm:presLayoutVars>
      </dgm:prSet>
      <dgm:spPr/>
    </dgm:pt>
    <dgm:pt modelId="{39C10717-6D4F-4C46-8C27-E86215DE24E3}" type="pres">
      <dgm:prSet presAssocID="{2F47ECFB-EB39-4C7B-BFB9-2F6033E60B94}" presName="Name13" presStyleLbl="parChTrans1D2" presStyleIdx="8" presStyleCnt="19"/>
      <dgm:spPr/>
    </dgm:pt>
    <dgm:pt modelId="{6FF4DFA4-C543-4032-A24D-94A8DC04BEA4}" type="pres">
      <dgm:prSet presAssocID="{1EBD72FA-BFAA-40B5-BB4B-667408AF8184}" presName="childText" presStyleLbl="bgAcc1" presStyleIdx="8" presStyleCnt="19">
        <dgm:presLayoutVars>
          <dgm:bulletEnabled val="1"/>
        </dgm:presLayoutVars>
      </dgm:prSet>
      <dgm:spPr/>
    </dgm:pt>
    <dgm:pt modelId="{721D378E-7755-46E2-9149-11CB5EE2E500}" type="pres">
      <dgm:prSet presAssocID="{C62DC30B-57C8-4903-A5E6-D5E72BD1D538}" presName="root" presStyleCnt="0"/>
      <dgm:spPr/>
    </dgm:pt>
    <dgm:pt modelId="{5B25485D-4A23-44B5-A297-1520635FAE9B}" type="pres">
      <dgm:prSet presAssocID="{C62DC30B-57C8-4903-A5E6-D5E72BD1D538}" presName="rootComposite" presStyleCnt="0"/>
      <dgm:spPr/>
    </dgm:pt>
    <dgm:pt modelId="{923E8082-EE00-473A-86A3-4F8A289D4823}" type="pres">
      <dgm:prSet presAssocID="{C62DC30B-57C8-4903-A5E6-D5E72BD1D538}" presName="rootText" presStyleLbl="node1" presStyleIdx="3" presStyleCnt="7"/>
      <dgm:spPr/>
    </dgm:pt>
    <dgm:pt modelId="{C792A62D-CEB0-42CC-8535-F0AD8CF624F6}" type="pres">
      <dgm:prSet presAssocID="{C62DC30B-57C8-4903-A5E6-D5E72BD1D538}" presName="rootConnector" presStyleLbl="node1" presStyleIdx="3" presStyleCnt="7"/>
      <dgm:spPr/>
    </dgm:pt>
    <dgm:pt modelId="{8DF03FA4-5E4D-49CD-927E-3D0874A74B4A}" type="pres">
      <dgm:prSet presAssocID="{C62DC30B-57C8-4903-A5E6-D5E72BD1D538}" presName="childShape" presStyleCnt="0"/>
      <dgm:spPr/>
    </dgm:pt>
    <dgm:pt modelId="{52AAF17D-6906-4768-989A-7770206257EF}" type="pres">
      <dgm:prSet presAssocID="{2481965C-1CD6-4F2E-A441-989E9028DA34}" presName="Name13" presStyleLbl="parChTrans1D2" presStyleIdx="9" presStyleCnt="19"/>
      <dgm:spPr/>
    </dgm:pt>
    <dgm:pt modelId="{7A0C9B6A-B98F-484C-948F-D084A67A9EE5}" type="pres">
      <dgm:prSet presAssocID="{2B6A7C34-CBE9-4573-AC4A-7E59BA098B1B}" presName="childText" presStyleLbl="bgAcc1" presStyleIdx="9" presStyleCnt="19">
        <dgm:presLayoutVars>
          <dgm:bulletEnabled val="1"/>
        </dgm:presLayoutVars>
      </dgm:prSet>
      <dgm:spPr/>
    </dgm:pt>
    <dgm:pt modelId="{5E7B57BE-DAF9-4D68-BF9B-78C5D7C85157}" type="pres">
      <dgm:prSet presAssocID="{AE45B214-3B54-44C4-B78D-73F238DF33DF}" presName="Name13" presStyleLbl="parChTrans1D2" presStyleIdx="10" presStyleCnt="19"/>
      <dgm:spPr/>
    </dgm:pt>
    <dgm:pt modelId="{4BAA88B1-CA60-41AC-9C94-403E1EF92B9B}" type="pres">
      <dgm:prSet presAssocID="{08930ECC-6DF1-46B7-A405-89166639CC1D}" presName="childText" presStyleLbl="bgAcc1" presStyleIdx="10" presStyleCnt="19">
        <dgm:presLayoutVars>
          <dgm:bulletEnabled val="1"/>
        </dgm:presLayoutVars>
      </dgm:prSet>
      <dgm:spPr/>
    </dgm:pt>
    <dgm:pt modelId="{D10FCC1A-B7B2-4E9A-BE7F-4D7F42464B84}" type="pres">
      <dgm:prSet presAssocID="{2D1132EE-8283-446D-A69B-1987F725B1D3}" presName="Name13" presStyleLbl="parChTrans1D2" presStyleIdx="11" presStyleCnt="19"/>
      <dgm:spPr/>
    </dgm:pt>
    <dgm:pt modelId="{279D0EE4-878D-43FE-9946-AFC3419C3AAD}" type="pres">
      <dgm:prSet presAssocID="{0D9F53A7-0286-43DD-ABD2-ACD61B985F89}" presName="childText" presStyleLbl="bgAcc1" presStyleIdx="11" presStyleCnt="19">
        <dgm:presLayoutVars>
          <dgm:bulletEnabled val="1"/>
        </dgm:presLayoutVars>
      </dgm:prSet>
      <dgm:spPr/>
    </dgm:pt>
    <dgm:pt modelId="{F71381EC-541F-4625-8F71-5C503C8BB40D}" type="pres">
      <dgm:prSet presAssocID="{AC1A23D7-873C-48B1-80BD-7ACE2BA18790}" presName="root" presStyleCnt="0"/>
      <dgm:spPr/>
    </dgm:pt>
    <dgm:pt modelId="{6D04739C-C835-4C51-873F-F13D7B3EB860}" type="pres">
      <dgm:prSet presAssocID="{AC1A23D7-873C-48B1-80BD-7ACE2BA18790}" presName="rootComposite" presStyleCnt="0"/>
      <dgm:spPr/>
    </dgm:pt>
    <dgm:pt modelId="{2A11FC0F-05BE-40C9-A945-C143F152C167}" type="pres">
      <dgm:prSet presAssocID="{AC1A23D7-873C-48B1-80BD-7ACE2BA18790}" presName="rootText" presStyleLbl="node1" presStyleIdx="4" presStyleCnt="7"/>
      <dgm:spPr/>
    </dgm:pt>
    <dgm:pt modelId="{EF1945DB-D271-406B-8E57-62655FD5FC54}" type="pres">
      <dgm:prSet presAssocID="{AC1A23D7-873C-48B1-80BD-7ACE2BA18790}" presName="rootConnector" presStyleLbl="node1" presStyleIdx="4" presStyleCnt="7"/>
      <dgm:spPr/>
    </dgm:pt>
    <dgm:pt modelId="{2DF6D8F5-3814-46E5-A390-F4E4FF7D4A3A}" type="pres">
      <dgm:prSet presAssocID="{AC1A23D7-873C-48B1-80BD-7ACE2BA18790}" presName="childShape" presStyleCnt="0"/>
      <dgm:spPr/>
    </dgm:pt>
    <dgm:pt modelId="{1AA47F34-3B86-4D5E-8617-146DD72445B9}" type="pres">
      <dgm:prSet presAssocID="{EAC2EB6B-F952-4EDB-97B1-A578F00FA7E2}" presName="Name13" presStyleLbl="parChTrans1D2" presStyleIdx="12" presStyleCnt="19"/>
      <dgm:spPr/>
    </dgm:pt>
    <dgm:pt modelId="{C00F485A-0CEC-4D13-A768-7FBCDF476D6C}" type="pres">
      <dgm:prSet presAssocID="{6802D04F-5DF3-4FF7-9FAA-0594F2B36C04}" presName="childText" presStyleLbl="bgAcc1" presStyleIdx="12" presStyleCnt="19">
        <dgm:presLayoutVars>
          <dgm:bulletEnabled val="1"/>
        </dgm:presLayoutVars>
      </dgm:prSet>
      <dgm:spPr/>
    </dgm:pt>
    <dgm:pt modelId="{EE464D4E-FE5C-48F5-8A30-BF6F0D324978}" type="pres">
      <dgm:prSet presAssocID="{D0E62E42-E70F-484C-AF5C-6602381A65DF}" presName="Name13" presStyleLbl="parChTrans1D2" presStyleIdx="13" presStyleCnt="19"/>
      <dgm:spPr/>
    </dgm:pt>
    <dgm:pt modelId="{56EC2BFA-8BD3-4C51-8429-14D869C8699D}" type="pres">
      <dgm:prSet presAssocID="{6E2D12D8-09B5-4050-B74B-FD509C6D8C82}" presName="childText" presStyleLbl="bgAcc1" presStyleIdx="13" presStyleCnt="19">
        <dgm:presLayoutVars>
          <dgm:bulletEnabled val="1"/>
        </dgm:presLayoutVars>
      </dgm:prSet>
      <dgm:spPr/>
    </dgm:pt>
    <dgm:pt modelId="{1AF7808C-CCAE-475C-8AC5-0944F6611482}" type="pres">
      <dgm:prSet presAssocID="{CB0D6A7F-E5AB-493F-A55C-C19E790CE38C}" presName="root" presStyleCnt="0"/>
      <dgm:spPr/>
    </dgm:pt>
    <dgm:pt modelId="{7B138A6E-22B2-4F6F-BE90-7E63CC93F8F0}" type="pres">
      <dgm:prSet presAssocID="{CB0D6A7F-E5AB-493F-A55C-C19E790CE38C}" presName="rootComposite" presStyleCnt="0"/>
      <dgm:spPr/>
    </dgm:pt>
    <dgm:pt modelId="{57AA1FBA-2873-431D-A020-186A71F21728}" type="pres">
      <dgm:prSet presAssocID="{CB0D6A7F-E5AB-493F-A55C-C19E790CE38C}" presName="rootText" presStyleLbl="node1" presStyleIdx="5" presStyleCnt="7"/>
      <dgm:spPr/>
    </dgm:pt>
    <dgm:pt modelId="{1EF5EEDD-D606-46C6-994B-7179CD2352C2}" type="pres">
      <dgm:prSet presAssocID="{CB0D6A7F-E5AB-493F-A55C-C19E790CE38C}" presName="rootConnector" presStyleLbl="node1" presStyleIdx="5" presStyleCnt="7"/>
      <dgm:spPr/>
    </dgm:pt>
    <dgm:pt modelId="{22D695C8-8900-407B-ACF9-10EA32CE0A25}" type="pres">
      <dgm:prSet presAssocID="{CB0D6A7F-E5AB-493F-A55C-C19E790CE38C}" presName="childShape" presStyleCnt="0"/>
      <dgm:spPr/>
    </dgm:pt>
    <dgm:pt modelId="{276C336B-9D84-4132-9504-183FC7FE1F3C}" type="pres">
      <dgm:prSet presAssocID="{83D0E552-6351-4A09-A971-A257E1A30E2A}" presName="Name13" presStyleLbl="parChTrans1D2" presStyleIdx="14" presStyleCnt="19"/>
      <dgm:spPr/>
    </dgm:pt>
    <dgm:pt modelId="{2BCC4D4C-C471-4E46-BA29-72F165F63BD3}" type="pres">
      <dgm:prSet presAssocID="{6E16537B-2D6E-434C-92D2-F641B6EC7BE9}" presName="childText" presStyleLbl="bgAcc1" presStyleIdx="14" presStyleCnt="19">
        <dgm:presLayoutVars>
          <dgm:bulletEnabled val="1"/>
        </dgm:presLayoutVars>
      </dgm:prSet>
      <dgm:spPr/>
    </dgm:pt>
    <dgm:pt modelId="{D16C4EC6-9297-46DE-BF3E-744CDFC56395}" type="pres">
      <dgm:prSet presAssocID="{2A66092B-CE62-4490-B039-DD3597A58600}" presName="Name13" presStyleLbl="parChTrans1D2" presStyleIdx="15" presStyleCnt="19"/>
      <dgm:spPr/>
    </dgm:pt>
    <dgm:pt modelId="{2BDAF9E8-C455-48E8-900B-F7A71AA96BB9}" type="pres">
      <dgm:prSet presAssocID="{DA2B05D4-E8B4-47E1-ACF0-2ED4C63AE945}" presName="childText" presStyleLbl="bgAcc1" presStyleIdx="15" presStyleCnt="19">
        <dgm:presLayoutVars>
          <dgm:bulletEnabled val="1"/>
        </dgm:presLayoutVars>
      </dgm:prSet>
      <dgm:spPr/>
    </dgm:pt>
    <dgm:pt modelId="{95E7D9F6-F3F2-45B7-8479-E80B1095A545}" type="pres">
      <dgm:prSet presAssocID="{98014D69-D6B8-498D-99FF-5BC8F9BA546E}" presName="Name13" presStyleLbl="parChTrans1D2" presStyleIdx="16" presStyleCnt="19"/>
      <dgm:spPr/>
    </dgm:pt>
    <dgm:pt modelId="{3B5406C3-C0F7-42A4-8E61-4414D9C1A3DC}" type="pres">
      <dgm:prSet presAssocID="{25CFD518-C950-4118-ACD7-696262A58496}" presName="childText" presStyleLbl="bgAcc1" presStyleIdx="16" presStyleCnt="19">
        <dgm:presLayoutVars>
          <dgm:bulletEnabled val="1"/>
        </dgm:presLayoutVars>
      </dgm:prSet>
      <dgm:spPr/>
    </dgm:pt>
    <dgm:pt modelId="{1BE3A87F-F56D-49DA-ACC2-2A3675B7F927}" type="pres">
      <dgm:prSet presAssocID="{7A6F6D0E-55F0-4B42-A8DA-C20A5477D8A9}" presName="root" presStyleCnt="0"/>
      <dgm:spPr/>
    </dgm:pt>
    <dgm:pt modelId="{3E2A1246-9062-4CD7-8BF9-F16C1EB063C0}" type="pres">
      <dgm:prSet presAssocID="{7A6F6D0E-55F0-4B42-A8DA-C20A5477D8A9}" presName="rootComposite" presStyleCnt="0"/>
      <dgm:spPr/>
    </dgm:pt>
    <dgm:pt modelId="{163CE5A2-91B8-4761-93BF-08E285212048}" type="pres">
      <dgm:prSet presAssocID="{7A6F6D0E-55F0-4B42-A8DA-C20A5477D8A9}" presName="rootText" presStyleLbl="node1" presStyleIdx="6" presStyleCnt="7"/>
      <dgm:spPr/>
    </dgm:pt>
    <dgm:pt modelId="{BED7B20D-4441-4515-A451-8F311822E0F1}" type="pres">
      <dgm:prSet presAssocID="{7A6F6D0E-55F0-4B42-A8DA-C20A5477D8A9}" presName="rootConnector" presStyleLbl="node1" presStyleIdx="6" presStyleCnt="7"/>
      <dgm:spPr/>
    </dgm:pt>
    <dgm:pt modelId="{86FF3474-F741-41F7-BA4C-1EFAB1A92569}" type="pres">
      <dgm:prSet presAssocID="{7A6F6D0E-55F0-4B42-A8DA-C20A5477D8A9}" presName="childShape" presStyleCnt="0"/>
      <dgm:spPr/>
    </dgm:pt>
    <dgm:pt modelId="{919BC25B-A3E6-44D3-844E-F058F26A0DCA}" type="pres">
      <dgm:prSet presAssocID="{09204E41-230C-4341-970E-2F3C3467C347}" presName="Name13" presStyleLbl="parChTrans1D2" presStyleIdx="17" presStyleCnt="19"/>
      <dgm:spPr/>
    </dgm:pt>
    <dgm:pt modelId="{4A9A2742-9014-478B-AEF1-1D870CAD262B}" type="pres">
      <dgm:prSet presAssocID="{92CE385C-5DB7-4CC4-AE60-050BD5D45C64}" presName="childText" presStyleLbl="bgAcc1" presStyleIdx="17" presStyleCnt="19">
        <dgm:presLayoutVars>
          <dgm:bulletEnabled val="1"/>
        </dgm:presLayoutVars>
      </dgm:prSet>
      <dgm:spPr/>
    </dgm:pt>
    <dgm:pt modelId="{F8034787-7DD9-487C-84B4-7FB24C8332C4}" type="pres">
      <dgm:prSet presAssocID="{A25FD68D-46F3-4368-A5F8-1DA123E61E35}" presName="Name13" presStyleLbl="parChTrans1D2" presStyleIdx="18" presStyleCnt="19"/>
      <dgm:spPr/>
    </dgm:pt>
    <dgm:pt modelId="{59C660ED-B666-4241-A537-E494597C059C}" type="pres">
      <dgm:prSet presAssocID="{A592F8C4-6B0B-42E0-8AE8-1EE056602559}" presName="childText" presStyleLbl="bgAcc1" presStyleIdx="18" presStyleCnt="19">
        <dgm:presLayoutVars>
          <dgm:bulletEnabled val="1"/>
        </dgm:presLayoutVars>
      </dgm:prSet>
      <dgm:spPr/>
    </dgm:pt>
  </dgm:ptLst>
  <dgm:cxnLst>
    <dgm:cxn modelId="{8A988803-473C-4F34-A3C2-DC5329CD5F3F}" srcId="{E4490DB7-E975-4F0F-8696-99E0CEC90C6C}" destId="{8762D61F-18F5-4FCE-BB97-99DF93F9E43A}" srcOrd="1" destOrd="0" parTransId="{0454E7EB-DADE-4A98-9C66-36F9524024BA}" sibTransId="{55D4FF45-8EE3-4694-85B3-4ACC585D96C2}"/>
    <dgm:cxn modelId="{99C4AB04-E2D8-41A7-BD81-CB4951E22FBF}" srcId="{0CC93C87-3C9C-4028-9A57-A72D3BC8C2C9}" destId="{7A6F6D0E-55F0-4B42-A8DA-C20A5477D8A9}" srcOrd="6" destOrd="0" parTransId="{D81A887D-ED44-4AB5-8691-5A6568FCEF2C}" sibTransId="{94D6E8DB-BDB2-4F66-9399-33948191B5B0}"/>
    <dgm:cxn modelId="{44E5A206-413B-4330-8BF3-B53A94221B64}" type="presOf" srcId="{36628A30-B1E3-424B-9810-2A2A4A5CE413}" destId="{EF71E126-7F8B-40BC-BBE0-C8424115A511}" srcOrd="0" destOrd="0" presId="urn:microsoft.com/office/officeart/2005/8/layout/hierarchy3"/>
    <dgm:cxn modelId="{EFFAD806-C1ED-464F-B495-2DEF87F49D89}" type="presOf" srcId="{1E6139DE-7A03-45C7-8A41-BF554F1587D5}" destId="{36C77456-6865-44D6-9986-EE6F3DAF8FC9}" srcOrd="0" destOrd="4" presId="urn:microsoft.com/office/officeart/2005/8/layout/hierarchy3"/>
    <dgm:cxn modelId="{015E0307-03B7-4593-AD9C-4E9E4DFF5F92}" srcId="{7A6F6D0E-55F0-4B42-A8DA-C20A5477D8A9}" destId="{92CE385C-5DB7-4CC4-AE60-050BD5D45C64}" srcOrd="0" destOrd="0" parTransId="{09204E41-230C-4341-970E-2F3C3467C347}" sibTransId="{0DB88D90-7E97-4096-B53D-925A5567E926}"/>
    <dgm:cxn modelId="{4A883909-60EC-4891-AE56-62E4054673D1}" srcId="{0AC089BF-3284-498A-9ABD-392101A9619E}" destId="{8D4ABEB3-AEF4-4D04-B9A4-598CAEE38CA6}" srcOrd="1" destOrd="0" parTransId="{B329CE20-7D33-4B2A-8EA0-D21BA21D24D5}" sibTransId="{4036300C-5D80-4C71-BF9A-2BD81D5C92B2}"/>
    <dgm:cxn modelId="{32477D0B-24BC-4ABC-A590-E795D83AA0B6}" type="presOf" srcId="{B573C252-B4B7-4C37-9426-9264F65E6CFA}" destId="{DAF4F3C6-D34C-4A03-A6F2-B5D88C5742C6}" srcOrd="0" destOrd="0" presId="urn:microsoft.com/office/officeart/2005/8/layout/hierarchy3"/>
    <dgm:cxn modelId="{62A6870D-0C4A-42C0-BDE8-6DC63D1CBA33}" srcId="{C62DC30B-57C8-4903-A5E6-D5E72BD1D538}" destId="{2B6A7C34-CBE9-4573-AC4A-7E59BA098B1B}" srcOrd="0" destOrd="0" parTransId="{2481965C-1CD6-4F2E-A441-989E9028DA34}" sibTransId="{B0A24EF9-A34A-46D0-B709-62C39C11025F}"/>
    <dgm:cxn modelId="{9CC3230E-663D-4876-83CD-9B1CCD7DD93E}" srcId="{CB0D6A7F-E5AB-493F-A55C-C19E790CE38C}" destId="{DA2B05D4-E8B4-47E1-ACF0-2ED4C63AE945}" srcOrd="1" destOrd="0" parTransId="{2A66092B-CE62-4490-B039-DD3597A58600}" sibTransId="{F7B5175E-DDCF-4920-80E5-4576F0F59F05}"/>
    <dgm:cxn modelId="{D7660912-E162-45C4-8FFB-094A28C89A87}" srcId="{0CC93C87-3C9C-4028-9A57-A72D3BC8C2C9}" destId="{145077C4-0BBB-42A4-BC02-1129495DDFDE}" srcOrd="1" destOrd="0" parTransId="{33E504F3-B2A8-42CC-B64D-3358A26AB266}" sibTransId="{9F6C9500-581B-43C0-A0AA-07B2E6F3A101}"/>
    <dgm:cxn modelId="{43835413-F078-432B-8AEC-5F64E1B86FFE}" type="presOf" srcId="{6E16537B-2D6E-434C-92D2-F641B6EC7BE9}" destId="{2BCC4D4C-C471-4E46-BA29-72F165F63BD3}" srcOrd="0" destOrd="0" presId="urn:microsoft.com/office/officeart/2005/8/layout/hierarchy3"/>
    <dgm:cxn modelId="{F64CF213-E9EA-4AD0-B031-20D640CF6044}" type="presOf" srcId="{01411B84-B688-42D9-98F4-9714BEC91ECD}" destId="{36C77456-6865-44D6-9986-EE6F3DAF8FC9}" srcOrd="0" destOrd="3" presId="urn:microsoft.com/office/officeart/2005/8/layout/hierarchy3"/>
    <dgm:cxn modelId="{27A61415-79A9-4C82-92E6-1DDDB03CDDC1}" type="presOf" srcId="{3FB2F425-0D77-4517-8737-58019319153C}" destId="{3EF7C2DB-86DF-4D26-AFAB-9588275F7812}" srcOrd="0" destOrd="3" presId="urn:microsoft.com/office/officeart/2005/8/layout/hierarchy3"/>
    <dgm:cxn modelId="{A613FE16-03F5-4531-9A2C-B610BB9E4442}" type="presOf" srcId="{AE45B214-3B54-44C4-B78D-73F238DF33DF}" destId="{5E7B57BE-DAF9-4D68-BF9B-78C5D7C85157}" srcOrd="0" destOrd="0" presId="urn:microsoft.com/office/officeart/2005/8/layout/hierarchy3"/>
    <dgm:cxn modelId="{12CF8218-E5A4-46EF-82A3-3F2851EC79FB}" type="presOf" srcId="{D121B2F2-497C-41AF-A2AF-CBF76FEFE284}" destId="{445BB21D-BA85-4C9A-9A70-6BFB7D4A05AC}" srcOrd="0" destOrd="0" presId="urn:microsoft.com/office/officeart/2005/8/layout/hierarchy3"/>
    <dgm:cxn modelId="{B771EB18-2846-4DEC-BF69-97C263DDAE77}" type="presOf" srcId="{2481965C-1CD6-4F2E-A441-989E9028DA34}" destId="{52AAF17D-6906-4768-989A-7770206257EF}" srcOrd="0" destOrd="0" presId="urn:microsoft.com/office/officeart/2005/8/layout/hierarchy3"/>
    <dgm:cxn modelId="{7B57D219-C791-4743-A30E-42FACC62C323}" type="presOf" srcId="{C15E4E0D-8CED-4B67-B422-3674A85E5D14}" destId="{9EB3750B-6AE0-45EB-9FCA-7515C7FC4FED}" srcOrd="0" destOrd="0" presId="urn:microsoft.com/office/officeart/2005/8/layout/hierarchy3"/>
    <dgm:cxn modelId="{B7CDF71A-DEA6-4702-A5C3-E60E50659766}" type="presOf" srcId="{E47E9EC2-588E-442C-9ABD-CDF65AEAFB20}" destId="{3EF7C2DB-86DF-4D26-AFAB-9588275F7812}" srcOrd="0" destOrd="2" presId="urn:microsoft.com/office/officeart/2005/8/layout/hierarchy3"/>
    <dgm:cxn modelId="{D490601E-A2C3-4006-95E1-A0D951A010BE}" srcId="{F813F787-7EFD-4E81-BD14-4FF96FF16AC7}" destId="{D4B94068-B51A-4CC5-8920-6CAB2A48CFC3}" srcOrd="2" destOrd="0" parTransId="{4B3574B7-862B-487C-B92E-F8E8781A565F}" sibTransId="{EA54024C-29FC-4DA5-A9A5-9999CB715772}"/>
    <dgm:cxn modelId="{B73F5121-A957-4737-B1A7-A0A1B81ADEC0}" srcId="{CB0D6A7F-E5AB-493F-A55C-C19E790CE38C}" destId="{25CFD518-C950-4118-ACD7-696262A58496}" srcOrd="2" destOrd="0" parTransId="{98014D69-D6B8-498D-99FF-5BC8F9BA546E}" sibTransId="{A47FD4CB-9443-469E-98A8-1B859E309485}"/>
    <dgm:cxn modelId="{516DF121-43F7-4265-91ED-DD0E930CAF8C}" srcId="{C62DC30B-57C8-4903-A5E6-D5E72BD1D538}" destId="{0D9F53A7-0286-43DD-ABD2-ACD61B985F89}" srcOrd="2" destOrd="0" parTransId="{2D1132EE-8283-446D-A69B-1987F725B1D3}" sibTransId="{3B117A66-6E1A-4A31-8311-3EC893D2DABA}"/>
    <dgm:cxn modelId="{C88C3F2D-1FE8-4121-8C79-56B7470C5461}" srcId="{CB0D6A7F-E5AB-493F-A55C-C19E790CE38C}" destId="{6E16537B-2D6E-434C-92D2-F641B6EC7BE9}" srcOrd="0" destOrd="0" parTransId="{83D0E552-6351-4A09-A971-A257E1A30E2A}" sibTransId="{3B463B50-2B8C-42BE-9317-C010751A1440}"/>
    <dgm:cxn modelId="{EEEE1F2E-132D-4218-A26E-D9058AF09BCD}" srcId="{F813F787-7EFD-4E81-BD14-4FF96FF16AC7}" destId="{61804C72-73B0-4BEE-9426-65F1F401FA73}" srcOrd="0" destOrd="0" parTransId="{0FE619E1-B1B5-40D2-97F2-F0097302266B}" sibTransId="{001770E8-0D8C-4542-8F69-E6CF4B242875}"/>
    <dgm:cxn modelId="{436B5530-939D-4EA7-8617-4145420F5841}" type="presOf" srcId="{7A6F6D0E-55F0-4B42-A8DA-C20A5477D8A9}" destId="{163CE5A2-91B8-4761-93BF-08E285212048}" srcOrd="0" destOrd="0" presId="urn:microsoft.com/office/officeart/2005/8/layout/hierarchy3"/>
    <dgm:cxn modelId="{5966E035-236C-4946-BCFA-15778687A6D0}" srcId="{145077C4-0BBB-42A4-BC02-1129495DDFDE}" destId="{F813F787-7EFD-4E81-BD14-4FF96FF16AC7}" srcOrd="2" destOrd="0" parTransId="{2CCF619C-AB30-406D-BE78-2FAEC5898921}" sibTransId="{B58451F9-18C7-417C-BAFD-C26E039D03EE}"/>
    <dgm:cxn modelId="{A8C2D837-9D6B-432B-9F9A-717A2371FB9F}" srcId="{F813F787-7EFD-4E81-BD14-4FF96FF16AC7}" destId="{54A9FF20-1AE3-4D17-8E6C-270CB27C08A6}" srcOrd="1" destOrd="0" parTransId="{7C92C98E-190A-4950-A1EB-13073C0F3563}" sibTransId="{2EB48B08-3CBA-4BCD-9397-3452928B8038}"/>
    <dgm:cxn modelId="{241B7638-2CEC-4D49-9F51-858450565087}" type="presOf" srcId="{AC1A23D7-873C-48B1-80BD-7ACE2BA18790}" destId="{2A11FC0F-05BE-40C9-A945-C143F152C167}" srcOrd="0" destOrd="0" presId="urn:microsoft.com/office/officeart/2005/8/layout/hierarchy3"/>
    <dgm:cxn modelId="{EDF5A43B-987D-4F12-A2C7-3D198C06E260}" type="presOf" srcId="{83D0E552-6351-4A09-A971-A257E1A30E2A}" destId="{276C336B-9D84-4132-9504-183FC7FE1F3C}" srcOrd="0" destOrd="0" presId="urn:microsoft.com/office/officeart/2005/8/layout/hierarchy3"/>
    <dgm:cxn modelId="{ED09973C-4C52-4BD4-BC77-BDC9F81A1D8B}" type="presOf" srcId="{E4490DB7-E975-4F0F-8696-99E0CEC90C6C}" destId="{36C77456-6865-44D6-9986-EE6F3DAF8FC9}" srcOrd="0" destOrd="0" presId="urn:microsoft.com/office/officeart/2005/8/layout/hierarchy3"/>
    <dgm:cxn modelId="{80E8EC3C-0965-47B2-9805-20880FD5B08F}" type="presOf" srcId="{D15354CD-E68F-43AB-A73B-30D151311279}" destId="{CA275A04-DE75-4928-9ECC-E805E6401E8A}" srcOrd="0" destOrd="0" presId="urn:microsoft.com/office/officeart/2005/8/layout/hierarchy3"/>
    <dgm:cxn modelId="{6B88F23D-FE57-4E4C-9FD4-F7BAD89879BB}" srcId="{145077C4-0BBB-42A4-BC02-1129495DDFDE}" destId="{4A05F34F-EA8A-4A96-8464-B3F34F2C2CFD}" srcOrd="0" destOrd="0" parTransId="{FA119018-B192-4233-B3DA-35485BD9809A}" sibTransId="{F2B70FC2-4A02-45D5-B2F3-2015547FF647}"/>
    <dgm:cxn modelId="{6FDF763E-D21F-4DF1-B675-8E719326058D}" type="presOf" srcId="{02DB7EB5-6268-4980-8486-42DA77AB390F}" destId="{F4BFA562-0F54-489E-A956-7A43479F3E2F}" srcOrd="0" destOrd="0" presId="urn:microsoft.com/office/officeart/2005/8/layout/hierarchy3"/>
    <dgm:cxn modelId="{318EDA5B-A644-44D2-95F0-E6C6953432F5}" srcId="{63930B4C-332C-43F9-B420-0AEC59A4D444}" destId="{AB50324E-AEBC-4916-8C86-172302964FA9}" srcOrd="0" destOrd="0" parTransId="{36628A30-B1E3-424B-9810-2A2A4A5CE413}" sibTransId="{358E15F6-E0A0-4315-AA48-1D53F247B3B5}"/>
    <dgm:cxn modelId="{518F0F5D-E6F4-4FB0-BA6C-F1EBCAC31D3D}" type="presOf" srcId="{1C924DD7-7D83-4715-914E-56F2DC04ED1D}" destId="{36C77456-6865-44D6-9986-EE6F3DAF8FC9}" srcOrd="0" destOrd="1" presId="urn:microsoft.com/office/officeart/2005/8/layout/hierarchy3"/>
    <dgm:cxn modelId="{1B1D615D-836D-45F8-B0E4-49545D3A113E}" srcId="{0AC089BF-3284-498A-9ABD-392101A9619E}" destId="{A0068CCE-850C-402C-BF74-C0D111B95FC8}" srcOrd="2" destOrd="0" parTransId="{5CC0AC3C-F2F2-43C4-8C81-881597E28708}" sibTransId="{AE0A626C-FFA6-4AE6-9BA6-A0F402DB4F18}"/>
    <dgm:cxn modelId="{8DAABA5E-BC34-4B77-ACF9-E572A297C473}" type="presOf" srcId="{69B9108B-56F1-4052-B8E6-25657F30BF74}" destId="{5FE2E89B-4FAD-4E60-A0D7-99C09C34D68F}" srcOrd="0" destOrd="0" presId="urn:microsoft.com/office/officeart/2005/8/layout/hierarchy3"/>
    <dgm:cxn modelId="{477F1D42-603A-4B07-A8C7-3BF6928D3A13}" type="presOf" srcId="{7A6F6D0E-55F0-4B42-A8DA-C20A5477D8A9}" destId="{BED7B20D-4441-4515-A451-8F311822E0F1}" srcOrd="1" destOrd="0" presId="urn:microsoft.com/office/officeart/2005/8/layout/hierarchy3"/>
    <dgm:cxn modelId="{32471243-9FA7-4F6E-804D-1EC9FF9549C8}" type="presOf" srcId="{4A05F34F-EA8A-4A96-8464-B3F34F2C2CFD}" destId="{1B5A21A2-91EF-45FD-BF76-A2BFF5C41EDA}" srcOrd="0" destOrd="0" presId="urn:microsoft.com/office/officeart/2005/8/layout/hierarchy3"/>
    <dgm:cxn modelId="{FDB56343-2D8E-49FB-A412-F953409139C3}" type="presOf" srcId="{FA119018-B192-4233-B3DA-35485BD9809A}" destId="{10E484CA-03BD-4EB2-BFEF-6769CEE5D7C9}" srcOrd="0" destOrd="0" presId="urn:microsoft.com/office/officeart/2005/8/layout/hierarchy3"/>
    <dgm:cxn modelId="{D7A81844-0D8A-40F3-A83D-ACE891751ED5}" type="presOf" srcId="{A592F8C4-6B0B-42E0-8AE8-1EE056602559}" destId="{59C660ED-B666-4241-A537-E494597C059C}" srcOrd="0" destOrd="0" presId="urn:microsoft.com/office/officeart/2005/8/layout/hierarchy3"/>
    <dgm:cxn modelId="{F0511C47-8BCE-4101-AEDC-8B434E66DC8E}" type="presOf" srcId="{7501A570-347F-4A23-AA29-ED2B436D3A42}" destId="{736BD63C-35E5-482A-B7C8-6AD835433FE7}" srcOrd="0" destOrd="1" presId="urn:microsoft.com/office/officeart/2005/8/layout/hierarchy3"/>
    <dgm:cxn modelId="{C99B9568-8E12-4016-B06F-1A30496A6C53}" type="presOf" srcId="{25CFD518-C950-4118-ACD7-696262A58496}" destId="{3B5406C3-C0F7-42A4-8E61-4414D9C1A3DC}" srcOrd="0" destOrd="0" presId="urn:microsoft.com/office/officeart/2005/8/layout/hierarchy3"/>
    <dgm:cxn modelId="{2F48DC69-B74F-43A1-B5AC-374923F51E3F}" type="presOf" srcId="{17E3C25D-1A69-45DA-8119-7D4B86B21B47}" destId="{39296EF0-3C76-4632-87CC-892006D703D6}" srcOrd="0" destOrd="0" presId="urn:microsoft.com/office/officeart/2005/8/layout/hierarchy3"/>
    <dgm:cxn modelId="{03250B6A-563D-4579-AF20-AD830E91EDCC}" srcId="{51B5E534-4256-4E82-BA97-8A98EE8B4153}" destId="{3FB2F425-0D77-4517-8737-58019319153C}" srcOrd="2" destOrd="0" parTransId="{6E6BF956-3DE4-4CFC-9419-58574A59C4A7}" sibTransId="{A9BEA115-272A-41C0-A8C3-DCEC071DBFDA}"/>
    <dgm:cxn modelId="{AC55604A-BD55-4B7F-9C7A-59848CD32A0D}" type="presOf" srcId="{61804C72-73B0-4BEE-9426-65F1F401FA73}" destId="{DB8CA736-A6E3-4F67-B818-34BA5F30CC8F}" srcOrd="0" destOrd="1" presId="urn:microsoft.com/office/officeart/2005/8/layout/hierarchy3"/>
    <dgm:cxn modelId="{49A9996A-5675-4378-9606-2E1941ED2FC2}" type="presOf" srcId="{CB0D6A7F-E5AB-493F-A55C-C19E790CE38C}" destId="{1EF5EEDD-D606-46C6-994B-7179CD2352C2}" srcOrd="1" destOrd="0" presId="urn:microsoft.com/office/officeart/2005/8/layout/hierarchy3"/>
    <dgm:cxn modelId="{F6750C4B-1998-4C29-9D5A-44AD39FFDDDE}" type="presOf" srcId="{145077C4-0BBB-42A4-BC02-1129495DDFDE}" destId="{4D60AE00-243E-455B-B831-4B43B1E68939}" srcOrd="0" destOrd="0" presId="urn:microsoft.com/office/officeart/2005/8/layout/hierarchy3"/>
    <dgm:cxn modelId="{61D0CE4B-0B4F-43B4-A5B2-AF20DD0D4832}" type="presOf" srcId="{0CC93C87-3C9C-4028-9A57-A72D3BC8C2C9}" destId="{C4EEF38F-024E-45AD-AA42-9414AC9568A3}" srcOrd="0" destOrd="0" presId="urn:microsoft.com/office/officeart/2005/8/layout/hierarchy3"/>
    <dgm:cxn modelId="{3DE1E16B-C033-4A75-8725-D3495F1CE63D}" type="presOf" srcId="{92CE385C-5DB7-4CC4-AE60-050BD5D45C64}" destId="{4A9A2742-9014-478B-AEF1-1D870CAD262B}" srcOrd="0" destOrd="0" presId="urn:microsoft.com/office/officeart/2005/8/layout/hierarchy3"/>
    <dgm:cxn modelId="{E7296E6C-0E7E-4FB7-B686-17CCC89EC796}" srcId="{0CC93C87-3C9C-4028-9A57-A72D3BC8C2C9}" destId="{CB0D6A7F-E5AB-493F-A55C-C19E790CE38C}" srcOrd="5" destOrd="0" parTransId="{3E0D3A7D-7D0F-40A7-970C-A8D34EDB78F5}" sibTransId="{3428D8CF-7A3F-4B90-975A-846AF69DE60E}"/>
    <dgm:cxn modelId="{65668B6E-AFBD-4BAC-9791-8107B99E5A95}" type="presOf" srcId="{6802D04F-5DF3-4FF7-9FAA-0594F2B36C04}" destId="{C00F485A-0CEC-4D13-A768-7FBCDF476D6C}" srcOrd="0" destOrd="0" presId="urn:microsoft.com/office/officeart/2005/8/layout/hierarchy3"/>
    <dgm:cxn modelId="{BEDC194F-2FC0-4996-8818-87EFEDE030A0}" type="presOf" srcId="{D4B94068-B51A-4CC5-8920-6CAB2A48CFC3}" destId="{DB8CA736-A6E3-4F67-B818-34BA5F30CC8F}" srcOrd="0" destOrd="3" presId="urn:microsoft.com/office/officeart/2005/8/layout/hierarchy3"/>
    <dgm:cxn modelId="{3B4DAE4F-3BE3-43A9-A83A-14083C6AFCA8}" type="presOf" srcId="{2A66092B-CE62-4490-B039-DD3597A58600}" destId="{D16C4EC6-9297-46DE-BF3E-744CDFC56395}" srcOrd="0" destOrd="0" presId="urn:microsoft.com/office/officeart/2005/8/layout/hierarchy3"/>
    <dgm:cxn modelId="{DA3EEE50-799B-4029-807C-BA7F69557A92}" type="presOf" srcId="{2B6A7C34-CBE9-4573-AC4A-7E59BA098B1B}" destId="{7A0C9B6A-B98F-484C-948F-D084A67A9EE5}" srcOrd="0" destOrd="0" presId="urn:microsoft.com/office/officeart/2005/8/layout/hierarchy3"/>
    <dgm:cxn modelId="{7C251A76-446C-448A-9A14-357B5873A795}" srcId="{E4490DB7-E975-4F0F-8696-99E0CEC90C6C}" destId="{1C924DD7-7D83-4715-914E-56F2DC04ED1D}" srcOrd="0" destOrd="0" parTransId="{7B6D5D18-DE45-44E4-9CEC-37A0DA820F53}" sibTransId="{31991CBE-9750-4F7F-B0B1-A7D88BA6AFF5}"/>
    <dgm:cxn modelId="{D5DC4A76-033F-446C-9E12-FAD3FFEFD7A1}" srcId="{0CC93C87-3C9C-4028-9A57-A72D3BC8C2C9}" destId="{B573C252-B4B7-4C37-9426-9264F65E6CFA}" srcOrd="0" destOrd="0" parTransId="{7852916D-8190-4210-A7A0-BBEF2D2CED85}" sibTransId="{9874AC15-E46A-4B4F-8834-681D885C5915}"/>
    <dgm:cxn modelId="{4D3B0758-5384-4251-BFF7-0429E70E8993}" type="presOf" srcId="{8D4ABEB3-AEF4-4D04-B9A4-598CAEE38CA6}" destId="{736BD63C-35E5-482A-B7C8-6AD835433FE7}" srcOrd="0" destOrd="2" presId="urn:microsoft.com/office/officeart/2005/8/layout/hierarchy3"/>
    <dgm:cxn modelId="{D8C16B58-0B3B-4DE7-98D4-F2B2F0C2FD1C}" srcId="{0CC93C87-3C9C-4028-9A57-A72D3BC8C2C9}" destId="{AC1A23D7-873C-48B1-80BD-7ACE2BA18790}" srcOrd="4" destOrd="0" parTransId="{BDAC9DA5-2040-46A8-9458-80B485B002A9}" sibTransId="{7A7588F4-75A9-450D-9D1B-2E8C908D81EC}"/>
    <dgm:cxn modelId="{76DB655A-B8CA-4F22-8C1D-561AE84755F9}" type="presOf" srcId="{A25FD68D-46F3-4368-A5F8-1DA123E61E35}" destId="{F8034787-7DD9-487C-84B4-7FB24C8332C4}" srcOrd="0" destOrd="0" presId="urn:microsoft.com/office/officeart/2005/8/layout/hierarchy3"/>
    <dgm:cxn modelId="{9755CD7B-58F3-4F93-920B-13246837BBEB}" type="presOf" srcId="{FB74E701-C4CE-48D1-8E0E-305FC7B76484}" destId="{2E6D4412-A1C5-4947-81B5-862D27DE866F}" srcOrd="0" destOrd="0" presId="urn:microsoft.com/office/officeart/2005/8/layout/hierarchy3"/>
    <dgm:cxn modelId="{9B4ABC7D-96A0-47B1-9FEE-3AD9CB12E031}" type="presOf" srcId="{51B5E534-4256-4E82-BA97-8A98EE8B4153}" destId="{3EF7C2DB-86DF-4D26-AFAB-9588275F7812}" srcOrd="0" destOrd="0" presId="urn:microsoft.com/office/officeart/2005/8/layout/hierarchy3"/>
    <dgm:cxn modelId="{A9C98D81-37EB-4FA4-AA6A-99F2B27B600B}" srcId="{B573C252-B4B7-4C37-9426-9264F65E6CFA}" destId="{51B5E534-4256-4E82-BA97-8A98EE8B4153}" srcOrd="0" destOrd="0" parTransId="{D121B2F2-497C-41AF-A2AF-CBF76FEFE284}" sibTransId="{952B3896-77EF-417E-AA39-82C6FD3D9876}"/>
    <dgm:cxn modelId="{7579BA83-6481-4AB9-89DE-AF7AEE885899}" srcId="{B573C252-B4B7-4C37-9426-9264F65E6CFA}" destId="{C15E4E0D-8CED-4B67-B422-3674A85E5D14}" srcOrd="2" destOrd="0" parTransId="{D15354CD-E68F-43AB-A73B-30D151311279}" sibTransId="{CAEEF7CB-2C1F-43D1-89AB-E95974B9AA57}"/>
    <dgm:cxn modelId="{2FF6C283-CF40-4753-9AA7-35A03EF4141F}" type="presOf" srcId="{C62DC30B-57C8-4903-A5E6-D5E72BD1D538}" destId="{923E8082-EE00-473A-86A3-4F8A289D4823}" srcOrd="0" destOrd="0" presId="urn:microsoft.com/office/officeart/2005/8/layout/hierarchy3"/>
    <dgm:cxn modelId="{E9630B89-DFCD-429C-910F-AE1A8061F65A}" type="presOf" srcId="{A0068CCE-850C-402C-BF74-C0D111B95FC8}" destId="{736BD63C-35E5-482A-B7C8-6AD835433FE7}" srcOrd="0" destOrd="3" presId="urn:microsoft.com/office/officeart/2005/8/layout/hierarchy3"/>
    <dgm:cxn modelId="{0228BE8B-06AE-49E4-95B0-8EE6C6661581}" type="presOf" srcId="{EAC2EB6B-F952-4EDB-97B1-A578F00FA7E2}" destId="{1AA47F34-3B86-4D5E-8617-146DD72445B9}" srcOrd="0" destOrd="0" presId="urn:microsoft.com/office/officeart/2005/8/layout/hierarchy3"/>
    <dgm:cxn modelId="{B928E58C-D92A-4EC6-81B2-61A19BD694BD}" srcId="{C62DC30B-57C8-4903-A5E6-D5E72BD1D538}" destId="{08930ECC-6DF1-46B7-A405-89166639CC1D}" srcOrd="1" destOrd="0" parTransId="{AE45B214-3B54-44C4-B78D-73F238DF33DF}" sibTransId="{FDEE0242-0458-4FFA-9F3C-A2A5FC3E2049}"/>
    <dgm:cxn modelId="{8CCF5094-ECAE-44B5-A618-0C504C8043F5}" type="presOf" srcId="{98014D69-D6B8-498D-99FF-5BC8F9BA546E}" destId="{95E7D9F6-F3F2-45B7-8479-E80B1095A545}" srcOrd="0" destOrd="0" presId="urn:microsoft.com/office/officeart/2005/8/layout/hierarchy3"/>
    <dgm:cxn modelId="{B61D6398-4CC7-4E17-B045-1AC1E08C5112}" type="presOf" srcId="{C62DC30B-57C8-4903-A5E6-D5E72BD1D538}" destId="{C792A62D-CEB0-42CC-8535-F0AD8CF624F6}" srcOrd="1" destOrd="0" presId="urn:microsoft.com/office/officeart/2005/8/layout/hierarchy3"/>
    <dgm:cxn modelId="{334CEC99-7F44-4408-9685-6FCBFC97EAF0}" srcId="{145077C4-0BBB-42A4-BC02-1129495DDFDE}" destId="{E4490DB7-E975-4F0F-8696-99E0CEC90C6C}" srcOrd="1" destOrd="0" parTransId="{17E3C25D-1A69-45DA-8119-7D4B86B21B47}" sibTransId="{3FA147FF-0AC4-42D7-8963-68AE9ED1A8E1}"/>
    <dgm:cxn modelId="{82621F9B-09A6-47AA-B2DB-1A921CC0609F}" srcId="{E4490DB7-E975-4F0F-8696-99E0CEC90C6C}" destId="{1E6139DE-7A03-45C7-8A41-BF554F1587D5}" srcOrd="3" destOrd="0" parTransId="{B24FAAA0-96A0-41B5-8DE2-CDE58EFAD23E}" sibTransId="{B8EEB66C-65C5-4439-9AE8-36E41844D703}"/>
    <dgm:cxn modelId="{7D21959D-23E3-4427-828A-C6BCFCE86802}" srcId="{AC1A23D7-873C-48B1-80BD-7ACE2BA18790}" destId="{6E2D12D8-09B5-4050-B74B-FD509C6D8C82}" srcOrd="1" destOrd="0" parTransId="{D0E62E42-E70F-484C-AF5C-6602381A65DF}" sibTransId="{7B041FF9-A4C6-44BE-AC5D-BD1B80B8292A}"/>
    <dgm:cxn modelId="{EFBBBC9E-9B4C-42B0-AB07-EF65F3700886}" srcId="{0CC93C87-3C9C-4028-9A57-A72D3BC8C2C9}" destId="{C62DC30B-57C8-4903-A5E6-D5E72BD1D538}" srcOrd="3" destOrd="0" parTransId="{F188D10E-20B5-438D-9363-589F2C23872E}" sibTransId="{7973EAFD-756E-4BF7-A504-563AEE2FCDBB}"/>
    <dgm:cxn modelId="{B48F29A1-B859-4420-ADB3-C2786C8014C4}" srcId="{63930B4C-332C-43F9-B420-0AEC59A4D444}" destId="{02DB7EB5-6268-4980-8486-42DA77AB390F}" srcOrd="1" destOrd="0" parTransId="{69B9108B-56F1-4052-B8E6-25657F30BF74}" sibTransId="{98550868-719D-4395-8712-C7210754297C}"/>
    <dgm:cxn modelId="{AB6791A1-968C-41C7-A8CF-20EE74C4C4DF}" srcId="{51B5E534-4256-4E82-BA97-8A98EE8B4153}" destId="{A4A496B7-77B8-4729-9317-877E7E0314E5}" srcOrd="0" destOrd="0" parTransId="{96873A19-7442-4D78-B7CE-BBFCF3D03DBC}" sibTransId="{B1980B86-8993-40C5-BBBF-6CF5581B3BEC}"/>
    <dgm:cxn modelId="{6A8BCFAC-EA46-4A74-958B-3214D297F39D}" type="presOf" srcId="{8762D61F-18F5-4FCE-BB97-99DF93F9E43A}" destId="{36C77456-6865-44D6-9986-EE6F3DAF8FC9}" srcOrd="0" destOrd="2" presId="urn:microsoft.com/office/officeart/2005/8/layout/hierarchy3"/>
    <dgm:cxn modelId="{996758B3-72F0-4B9C-9D3D-B05A7D74850F}" type="presOf" srcId="{1EBD72FA-BFAA-40B5-BB4B-667408AF8184}" destId="{6FF4DFA4-C543-4032-A24D-94A8DC04BEA4}" srcOrd="0" destOrd="0" presId="urn:microsoft.com/office/officeart/2005/8/layout/hierarchy3"/>
    <dgm:cxn modelId="{99EF1BB5-526E-409F-9A0F-BBC110DC33B0}" type="presOf" srcId="{DA2B05D4-E8B4-47E1-ACF0-2ED4C63AE945}" destId="{2BDAF9E8-C455-48E8-900B-F7A71AA96BB9}" srcOrd="0" destOrd="0" presId="urn:microsoft.com/office/officeart/2005/8/layout/hierarchy3"/>
    <dgm:cxn modelId="{5E8DC0C3-CFF5-4149-B79F-5C875215396E}" type="presOf" srcId="{08930ECC-6DF1-46B7-A405-89166639CC1D}" destId="{4BAA88B1-CA60-41AC-9C94-403E1EF92B9B}" srcOrd="0" destOrd="0" presId="urn:microsoft.com/office/officeart/2005/8/layout/hierarchy3"/>
    <dgm:cxn modelId="{40629BC4-9EC8-4BB0-A328-B07740730800}" type="presOf" srcId="{2CCF619C-AB30-406D-BE78-2FAEC5898921}" destId="{4F8A7477-6740-4B0C-A6BB-86AECB2F784E}" srcOrd="0" destOrd="0" presId="urn:microsoft.com/office/officeart/2005/8/layout/hierarchy3"/>
    <dgm:cxn modelId="{8EC0ECC4-7575-46E8-AFE3-E8D3BA323024}" type="presOf" srcId="{09204E41-230C-4341-970E-2F3C3467C347}" destId="{919BC25B-A3E6-44D3-844E-F058F26A0DCA}" srcOrd="0" destOrd="0" presId="urn:microsoft.com/office/officeart/2005/8/layout/hierarchy3"/>
    <dgm:cxn modelId="{83F5CEC6-7379-4937-B4A6-A59A2914B62D}" srcId="{51B5E534-4256-4E82-BA97-8A98EE8B4153}" destId="{E47E9EC2-588E-442C-9ABD-CDF65AEAFB20}" srcOrd="1" destOrd="0" parTransId="{8DFF4EAB-FCC8-43E1-8D99-B78937FB7F21}" sibTransId="{D0EC7C73-2325-4145-B2F7-06936D3EC958}"/>
    <dgm:cxn modelId="{ECBB57C9-2DF2-47C5-8927-40EBFCB4DB72}" srcId="{63930B4C-332C-43F9-B420-0AEC59A4D444}" destId="{1EBD72FA-BFAA-40B5-BB4B-667408AF8184}" srcOrd="2" destOrd="0" parTransId="{2F47ECFB-EB39-4C7B-BFB9-2F6033E60B94}" sibTransId="{9969EBB1-40CB-4460-AB82-7E4158A300DB}"/>
    <dgm:cxn modelId="{CC0619CC-31BB-44DB-8485-B835836A15A7}" type="presOf" srcId="{54A9FF20-1AE3-4D17-8E6C-270CB27C08A6}" destId="{DB8CA736-A6E3-4F67-B818-34BA5F30CC8F}" srcOrd="0" destOrd="2" presId="urn:microsoft.com/office/officeart/2005/8/layout/hierarchy3"/>
    <dgm:cxn modelId="{1B84A4CD-A6A2-4B28-93FB-A339B39E8ECB}" type="presOf" srcId="{AB50324E-AEBC-4916-8C86-172302964FA9}" destId="{E3FA75EE-CBB2-49FB-8D18-2BF7EF8132E0}" srcOrd="0" destOrd="0" presId="urn:microsoft.com/office/officeart/2005/8/layout/hierarchy3"/>
    <dgm:cxn modelId="{956313CF-98A8-4242-84B8-3F93C8C078BF}" srcId="{AC1A23D7-873C-48B1-80BD-7ACE2BA18790}" destId="{6802D04F-5DF3-4FF7-9FAA-0594F2B36C04}" srcOrd="0" destOrd="0" parTransId="{EAC2EB6B-F952-4EDB-97B1-A578F00FA7E2}" sibTransId="{1D72736D-4AD9-4782-AFF3-D5F962A735ED}"/>
    <dgm:cxn modelId="{846E43D3-4117-494F-B816-23A7CAF1E75B}" type="presOf" srcId="{6E2D12D8-09B5-4050-B74B-FD509C6D8C82}" destId="{56EC2BFA-8BD3-4C51-8429-14D869C8699D}" srcOrd="0" destOrd="0" presId="urn:microsoft.com/office/officeart/2005/8/layout/hierarchy3"/>
    <dgm:cxn modelId="{A79CF7DA-3346-4632-98F0-9C26C0BFB06C}" type="presOf" srcId="{63930B4C-332C-43F9-B420-0AEC59A4D444}" destId="{4A0A306A-5E4C-45FB-ACEB-C7655E0D0D11}" srcOrd="0" destOrd="0" presId="urn:microsoft.com/office/officeart/2005/8/layout/hierarchy3"/>
    <dgm:cxn modelId="{672CC1DC-CEDA-4339-AED7-92D88C0B0B49}" srcId="{E4490DB7-E975-4F0F-8696-99E0CEC90C6C}" destId="{01411B84-B688-42D9-98F4-9714BEC91ECD}" srcOrd="2" destOrd="0" parTransId="{C6322B7B-760D-4A98-9E22-E896860BC162}" sibTransId="{3CAD02AC-36DA-45AF-98B6-59BA41D07BA5}"/>
    <dgm:cxn modelId="{EA3D28E0-E67F-45CF-9BB2-E0DE402F1DF9}" type="presOf" srcId="{CB0D6A7F-E5AB-493F-A55C-C19E790CE38C}" destId="{57AA1FBA-2873-431D-A020-186A71F21728}" srcOrd="0" destOrd="0" presId="urn:microsoft.com/office/officeart/2005/8/layout/hierarchy3"/>
    <dgm:cxn modelId="{AB9574E2-AF7E-4585-B872-352A1478820F}" type="presOf" srcId="{0D9F53A7-0286-43DD-ABD2-ACD61B985F89}" destId="{279D0EE4-878D-43FE-9946-AFC3419C3AAD}" srcOrd="0" destOrd="0" presId="urn:microsoft.com/office/officeart/2005/8/layout/hierarchy3"/>
    <dgm:cxn modelId="{691C17E4-3DE3-4019-A1E2-820A7FAF780C}" type="presOf" srcId="{F813F787-7EFD-4E81-BD14-4FF96FF16AC7}" destId="{DB8CA736-A6E3-4F67-B818-34BA5F30CC8F}" srcOrd="0" destOrd="0" presId="urn:microsoft.com/office/officeart/2005/8/layout/hierarchy3"/>
    <dgm:cxn modelId="{F6F979E4-E515-43B8-B2A9-2EA93435B02A}" type="presOf" srcId="{D0E62E42-E70F-484C-AF5C-6602381A65DF}" destId="{EE464D4E-FE5C-48F5-8A30-BF6F0D324978}" srcOrd="0" destOrd="0" presId="urn:microsoft.com/office/officeart/2005/8/layout/hierarchy3"/>
    <dgm:cxn modelId="{D94A8BE5-BAFE-4358-8162-A2B6E7F66671}" type="presOf" srcId="{A4A496B7-77B8-4729-9317-877E7E0314E5}" destId="{3EF7C2DB-86DF-4D26-AFAB-9588275F7812}" srcOrd="0" destOrd="1" presId="urn:microsoft.com/office/officeart/2005/8/layout/hierarchy3"/>
    <dgm:cxn modelId="{32A9CEE7-CDE3-4B5D-888D-E5981EA03238}" srcId="{7A6F6D0E-55F0-4B42-A8DA-C20A5477D8A9}" destId="{A592F8C4-6B0B-42E0-8AE8-1EE056602559}" srcOrd="1" destOrd="0" parTransId="{A25FD68D-46F3-4368-A5F8-1DA123E61E35}" sibTransId="{12879DD2-5C25-47FE-97B0-725DD55078DA}"/>
    <dgm:cxn modelId="{9B2397E8-2801-48B6-8240-C41D07D99ABD}" srcId="{0CC93C87-3C9C-4028-9A57-A72D3BC8C2C9}" destId="{63930B4C-332C-43F9-B420-0AEC59A4D444}" srcOrd="2" destOrd="0" parTransId="{3D1679AD-A084-43F2-8E68-D1774D250078}" sibTransId="{FC6378AE-99DD-40AB-A5A6-94AD94C2B5C5}"/>
    <dgm:cxn modelId="{A8CF00E9-9F77-4D89-8B9F-5D7C67213533}" type="presOf" srcId="{AC1A23D7-873C-48B1-80BD-7ACE2BA18790}" destId="{EF1945DB-D271-406B-8E57-62655FD5FC54}" srcOrd="1" destOrd="0" presId="urn:microsoft.com/office/officeart/2005/8/layout/hierarchy3"/>
    <dgm:cxn modelId="{FB4D44EB-44C1-4C29-A9A9-26244B08441D}" type="presOf" srcId="{2F47ECFB-EB39-4C7B-BFB9-2F6033E60B94}" destId="{39C10717-6D4F-4C46-8C27-E86215DE24E3}" srcOrd="0" destOrd="0" presId="urn:microsoft.com/office/officeart/2005/8/layout/hierarchy3"/>
    <dgm:cxn modelId="{480F9AEB-70DA-42B2-8133-FFCA537C4D21}" type="presOf" srcId="{0AC089BF-3284-498A-9ABD-392101A9619E}" destId="{736BD63C-35E5-482A-B7C8-6AD835433FE7}" srcOrd="0" destOrd="0" presId="urn:microsoft.com/office/officeart/2005/8/layout/hierarchy3"/>
    <dgm:cxn modelId="{851FEFEE-D8B4-4661-A8CF-DDFFB8849620}" type="presOf" srcId="{2D1132EE-8283-446D-A69B-1987F725B1D3}" destId="{D10FCC1A-B7B2-4E9A-BE7F-4D7F42464B84}" srcOrd="0" destOrd="0" presId="urn:microsoft.com/office/officeart/2005/8/layout/hierarchy3"/>
    <dgm:cxn modelId="{63B182EF-B78D-42D6-BD98-D343FCFB85FC}" srcId="{B573C252-B4B7-4C37-9426-9264F65E6CFA}" destId="{0AC089BF-3284-498A-9ABD-392101A9619E}" srcOrd="1" destOrd="0" parTransId="{FB74E701-C4CE-48D1-8E0E-305FC7B76484}" sibTransId="{C5D94CDB-91BD-4142-BE91-12814908036F}"/>
    <dgm:cxn modelId="{25F822F6-7EB1-4B0D-9A4F-8A52DC4FFC5D}" type="presOf" srcId="{145077C4-0BBB-42A4-BC02-1129495DDFDE}" destId="{9AD8BE67-FC42-4E76-A25B-B0096A2C6010}" srcOrd="1" destOrd="0" presId="urn:microsoft.com/office/officeart/2005/8/layout/hierarchy3"/>
    <dgm:cxn modelId="{762332FB-A000-4E6E-BB70-F712BC68E2B9}" type="presOf" srcId="{63930B4C-332C-43F9-B420-0AEC59A4D444}" destId="{2220E31A-0261-42EE-AFE3-14C9369010FF}" srcOrd="1" destOrd="0" presId="urn:microsoft.com/office/officeart/2005/8/layout/hierarchy3"/>
    <dgm:cxn modelId="{030CC9FB-5C65-4652-B2CA-C9F415957CD3}" type="presOf" srcId="{B573C252-B4B7-4C37-9426-9264F65E6CFA}" destId="{623CFF21-4027-4C40-A712-EAF64202545C}" srcOrd="1" destOrd="0" presId="urn:microsoft.com/office/officeart/2005/8/layout/hierarchy3"/>
    <dgm:cxn modelId="{6DF588FD-F6D8-4B1B-B763-E9A4B6DE4695}" srcId="{0AC089BF-3284-498A-9ABD-392101A9619E}" destId="{7501A570-347F-4A23-AA29-ED2B436D3A42}" srcOrd="0" destOrd="0" parTransId="{9DDBC2E9-061B-4BBA-A844-5276D8460A50}" sibTransId="{1677571B-769D-444C-9E8C-96CCB4E50AC5}"/>
    <dgm:cxn modelId="{D8BCCE24-D9B2-406D-82DE-E5C6289FCE3E}" type="presParOf" srcId="{C4EEF38F-024E-45AD-AA42-9414AC9568A3}" destId="{C5128CFE-C5FC-4FB0-BA6A-182FDC41729D}" srcOrd="0" destOrd="0" presId="urn:microsoft.com/office/officeart/2005/8/layout/hierarchy3"/>
    <dgm:cxn modelId="{426AE768-36E2-4B3C-926D-E64FB9B03FBE}" type="presParOf" srcId="{C5128CFE-C5FC-4FB0-BA6A-182FDC41729D}" destId="{EE5131FE-717A-46CB-B0B1-B3096CF07A8B}" srcOrd="0" destOrd="0" presId="urn:microsoft.com/office/officeart/2005/8/layout/hierarchy3"/>
    <dgm:cxn modelId="{EA46FFB2-A589-4CFC-93B5-DEA1E90778B2}" type="presParOf" srcId="{EE5131FE-717A-46CB-B0B1-B3096CF07A8B}" destId="{DAF4F3C6-D34C-4A03-A6F2-B5D88C5742C6}" srcOrd="0" destOrd="0" presId="urn:microsoft.com/office/officeart/2005/8/layout/hierarchy3"/>
    <dgm:cxn modelId="{0213EDB6-C1C1-44E7-9D23-5A607392DC96}" type="presParOf" srcId="{EE5131FE-717A-46CB-B0B1-B3096CF07A8B}" destId="{623CFF21-4027-4C40-A712-EAF64202545C}" srcOrd="1" destOrd="0" presId="urn:microsoft.com/office/officeart/2005/8/layout/hierarchy3"/>
    <dgm:cxn modelId="{2657C8BB-E546-49A5-8C73-71346E81584C}" type="presParOf" srcId="{C5128CFE-C5FC-4FB0-BA6A-182FDC41729D}" destId="{DD06C46A-8810-4678-A0F9-8321E2409537}" srcOrd="1" destOrd="0" presId="urn:microsoft.com/office/officeart/2005/8/layout/hierarchy3"/>
    <dgm:cxn modelId="{29CF9512-1CC5-4304-A1AD-47047FFA8997}" type="presParOf" srcId="{DD06C46A-8810-4678-A0F9-8321E2409537}" destId="{445BB21D-BA85-4C9A-9A70-6BFB7D4A05AC}" srcOrd="0" destOrd="0" presId="urn:microsoft.com/office/officeart/2005/8/layout/hierarchy3"/>
    <dgm:cxn modelId="{A8D60691-51FF-4DFD-9BD8-00281AF02BED}" type="presParOf" srcId="{DD06C46A-8810-4678-A0F9-8321E2409537}" destId="{3EF7C2DB-86DF-4D26-AFAB-9588275F7812}" srcOrd="1" destOrd="0" presId="urn:microsoft.com/office/officeart/2005/8/layout/hierarchy3"/>
    <dgm:cxn modelId="{1CA41066-B438-429A-8494-F5134ECE4673}" type="presParOf" srcId="{DD06C46A-8810-4678-A0F9-8321E2409537}" destId="{2E6D4412-A1C5-4947-81B5-862D27DE866F}" srcOrd="2" destOrd="0" presId="urn:microsoft.com/office/officeart/2005/8/layout/hierarchy3"/>
    <dgm:cxn modelId="{06005D09-33A3-4AB5-8BF5-40FAD639CE47}" type="presParOf" srcId="{DD06C46A-8810-4678-A0F9-8321E2409537}" destId="{736BD63C-35E5-482A-B7C8-6AD835433FE7}" srcOrd="3" destOrd="0" presId="urn:microsoft.com/office/officeart/2005/8/layout/hierarchy3"/>
    <dgm:cxn modelId="{E635B511-B67C-452E-81AD-66169055E867}" type="presParOf" srcId="{DD06C46A-8810-4678-A0F9-8321E2409537}" destId="{CA275A04-DE75-4928-9ECC-E805E6401E8A}" srcOrd="4" destOrd="0" presId="urn:microsoft.com/office/officeart/2005/8/layout/hierarchy3"/>
    <dgm:cxn modelId="{90DEC172-4946-478C-A59D-94F1C90F9761}" type="presParOf" srcId="{DD06C46A-8810-4678-A0F9-8321E2409537}" destId="{9EB3750B-6AE0-45EB-9FCA-7515C7FC4FED}" srcOrd="5" destOrd="0" presId="urn:microsoft.com/office/officeart/2005/8/layout/hierarchy3"/>
    <dgm:cxn modelId="{E65A223C-E42E-45D7-9340-72F3157C668F}" type="presParOf" srcId="{C4EEF38F-024E-45AD-AA42-9414AC9568A3}" destId="{120F89F4-1B9A-4AC2-8F0D-8FF3440A6CA1}" srcOrd="1" destOrd="0" presId="urn:microsoft.com/office/officeart/2005/8/layout/hierarchy3"/>
    <dgm:cxn modelId="{382E7A59-864F-4F53-9F3F-97F73876D3DC}" type="presParOf" srcId="{120F89F4-1B9A-4AC2-8F0D-8FF3440A6CA1}" destId="{0D28F77B-2673-47A3-9979-4F6E4C4A854F}" srcOrd="0" destOrd="0" presId="urn:microsoft.com/office/officeart/2005/8/layout/hierarchy3"/>
    <dgm:cxn modelId="{80886253-52BB-4D51-9AC8-8B2DB19ADA85}" type="presParOf" srcId="{0D28F77B-2673-47A3-9979-4F6E4C4A854F}" destId="{4D60AE00-243E-455B-B831-4B43B1E68939}" srcOrd="0" destOrd="0" presId="urn:microsoft.com/office/officeart/2005/8/layout/hierarchy3"/>
    <dgm:cxn modelId="{70996F0E-EB34-4720-BA21-67368F5CAAD2}" type="presParOf" srcId="{0D28F77B-2673-47A3-9979-4F6E4C4A854F}" destId="{9AD8BE67-FC42-4E76-A25B-B0096A2C6010}" srcOrd="1" destOrd="0" presId="urn:microsoft.com/office/officeart/2005/8/layout/hierarchy3"/>
    <dgm:cxn modelId="{8914442C-30A1-4B6A-856F-320EB85A1AB9}" type="presParOf" srcId="{120F89F4-1B9A-4AC2-8F0D-8FF3440A6CA1}" destId="{762A1776-3704-4B61-822D-4F2AA473A5CB}" srcOrd="1" destOrd="0" presId="urn:microsoft.com/office/officeart/2005/8/layout/hierarchy3"/>
    <dgm:cxn modelId="{94C61C32-5887-4D94-8A49-9D3B07FB0025}" type="presParOf" srcId="{762A1776-3704-4B61-822D-4F2AA473A5CB}" destId="{10E484CA-03BD-4EB2-BFEF-6769CEE5D7C9}" srcOrd="0" destOrd="0" presId="urn:microsoft.com/office/officeart/2005/8/layout/hierarchy3"/>
    <dgm:cxn modelId="{145E8B45-5749-4F60-8265-5E2DF344385A}" type="presParOf" srcId="{762A1776-3704-4B61-822D-4F2AA473A5CB}" destId="{1B5A21A2-91EF-45FD-BF76-A2BFF5C41EDA}" srcOrd="1" destOrd="0" presId="urn:microsoft.com/office/officeart/2005/8/layout/hierarchy3"/>
    <dgm:cxn modelId="{44C3067E-1274-4434-98F2-CF8EDA479101}" type="presParOf" srcId="{762A1776-3704-4B61-822D-4F2AA473A5CB}" destId="{39296EF0-3C76-4632-87CC-892006D703D6}" srcOrd="2" destOrd="0" presId="urn:microsoft.com/office/officeart/2005/8/layout/hierarchy3"/>
    <dgm:cxn modelId="{46EA2D4E-A885-4AEE-B609-84B4DBDC55A2}" type="presParOf" srcId="{762A1776-3704-4B61-822D-4F2AA473A5CB}" destId="{36C77456-6865-44D6-9986-EE6F3DAF8FC9}" srcOrd="3" destOrd="0" presId="urn:microsoft.com/office/officeart/2005/8/layout/hierarchy3"/>
    <dgm:cxn modelId="{5490800A-478B-43FD-B7F9-656405CD3989}" type="presParOf" srcId="{762A1776-3704-4B61-822D-4F2AA473A5CB}" destId="{4F8A7477-6740-4B0C-A6BB-86AECB2F784E}" srcOrd="4" destOrd="0" presId="urn:microsoft.com/office/officeart/2005/8/layout/hierarchy3"/>
    <dgm:cxn modelId="{F7A20FA5-BF6E-4A39-91C3-2C97F710F78E}" type="presParOf" srcId="{762A1776-3704-4B61-822D-4F2AA473A5CB}" destId="{DB8CA736-A6E3-4F67-B818-34BA5F30CC8F}" srcOrd="5" destOrd="0" presId="urn:microsoft.com/office/officeart/2005/8/layout/hierarchy3"/>
    <dgm:cxn modelId="{E2D3DF5F-4EB8-4243-81B3-35B5621B7B70}" type="presParOf" srcId="{C4EEF38F-024E-45AD-AA42-9414AC9568A3}" destId="{1ABA6C13-53A5-47CE-A9DB-956EA2A0B8DC}" srcOrd="2" destOrd="0" presId="urn:microsoft.com/office/officeart/2005/8/layout/hierarchy3"/>
    <dgm:cxn modelId="{539C5F3E-F857-4856-AE02-C9F6E5A32062}" type="presParOf" srcId="{1ABA6C13-53A5-47CE-A9DB-956EA2A0B8DC}" destId="{F8C77A3D-2482-42D8-B013-F7DC0D162A2B}" srcOrd="0" destOrd="0" presId="urn:microsoft.com/office/officeart/2005/8/layout/hierarchy3"/>
    <dgm:cxn modelId="{5854FEFA-1A31-43EA-AC4E-D3A90CEC97AC}" type="presParOf" srcId="{F8C77A3D-2482-42D8-B013-F7DC0D162A2B}" destId="{4A0A306A-5E4C-45FB-ACEB-C7655E0D0D11}" srcOrd="0" destOrd="0" presId="urn:microsoft.com/office/officeart/2005/8/layout/hierarchy3"/>
    <dgm:cxn modelId="{E9F6E669-575F-4FB5-8E02-4A3D34B0083A}" type="presParOf" srcId="{F8C77A3D-2482-42D8-B013-F7DC0D162A2B}" destId="{2220E31A-0261-42EE-AFE3-14C9369010FF}" srcOrd="1" destOrd="0" presId="urn:microsoft.com/office/officeart/2005/8/layout/hierarchy3"/>
    <dgm:cxn modelId="{8C955A26-E280-48EE-9FC8-E03469ACD412}" type="presParOf" srcId="{1ABA6C13-53A5-47CE-A9DB-956EA2A0B8DC}" destId="{71C12AB4-D846-4141-9D3B-865B358E0FAC}" srcOrd="1" destOrd="0" presId="urn:microsoft.com/office/officeart/2005/8/layout/hierarchy3"/>
    <dgm:cxn modelId="{B62C1198-4A06-4D17-8B43-74042153C725}" type="presParOf" srcId="{71C12AB4-D846-4141-9D3B-865B358E0FAC}" destId="{EF71E126-7F8B-40BC-BBE0-C8424115A511}" srcOrd="0" destOrd="0" presId="urn:microsoft.com/office/officeart/2005/8/layout/hierarchy3"/>
    <dgm:cxn modelId="{399FB27D-0BC8-46F7-AEDD-8231384A1F48}" type="presParOf" srcId="{71C12AB4-D846-4141-9D3B-865B358E0FAC}" destId="{E3FA75EE-CBB2-49FB-8D18-2BF7EF8132E0}" srcOrd="1" destOrd="0" presId="urn:microsoft.com/office/officeart/2005/8/layout/hierarchy3"/>
    <dgm:cxn modelId="{3C32A366-1ECA-47BE-B25F-BA8CC1A6FC31}" type="presParOf" srcId="{71C12AB4-D846-4141-9D3B-865B358E0FAC}" destId="{5FE2E89B-4FAD-4E60-A0D7-99C09C34D68F}" srcOrd="2" destOrd="0" presId="urn:microsoft.com/office/officeart/2005/8/layout/hierarchy3"/>
    <dgm:cxn modelId="{CF2B9440-0080-48FB-9D95-018AD973AF3C}" type="presParOf" srcId="{71C12AB4-D846-4141-9D3B-865B358E0FAC}" destId="{F4BFA562-0F54-489E-A956-7A43479F3E2F}" srcOrd="3" destOrd="0" presId="urn:microsoft.com/office/officeart/2005/8/layout/hierarchy3"/>
    <dgm:cxn modelId="{DA3E53EE-9BA1-4DC7-A2B4-33F5C685FC6C}" type="presParOf" srcId="{71C12AB4-D846-4141-9D3B-865B358E0FAC}" destId="{39C10717-6D4F-4C46-8C27-E86215DE24E3}" srcOrd="4" destOrd="0" presId="urn:microsoft.com/office/officeart/2005/8/layout/hierarchy3"/>
    <dgm:cxn modelId="{8B918208-12DF-4D34-8F48-6BDE1B9F8EB8}" type="presParOf" srcId="{71C12AB4-D846-4141-9D3B-865B358E0FAC}" destId="{6FF4DFA4-C543-4032-A24D-94A8DC04BEA4}" srcOrd="5" destOrd="0" presId="urn:microsoft.com/office/officeart/2005/8/layout/hierarchy3"/>
    <dgm:cxn modelId="{BEAC908E-8AA0-405E-A9CC-EEEFEC7CFFA4}" type="presParOf" srcId="{C4EEF38F-024E-45AD-AA42-9414AC9568A3}" destId="{721D378E-7755-46E2-9149-11CB5EE2E500}" srcOrd="3" destOrd="0" presId="urn:microsoft.com/office/officeart/2005/8/layout/hierarchy3"/>
    <dgm:cxn modelId="{FB13A38E-D1B2-49E2-A512-EBB57B2B95C1}" type="presParOf" srcId="{721D378E-7755-46E2-9149-11CB5EE2E500}" destId="{5B25485D-4A23-44B5-A297-1520635FAE9B}" srcOrd="0" destOrd="0" presId="urn:microsoft.com/office/officeart/2005/8/layout/hierarchy3"/>
    <dgm:cxn modelId="{1710547E-8D58-4E96-B243-B92568C68A40}" type="presParOf" srcId="{5B25485D-4A23-44B5-A297-1520635FAE9B}" destId="{923E8082-EE00-473A-86A3-4F8A289D4823}" srcOrd="0" destOrd="0" presId="urn:microsoft.com/office/officeart/2005/8/layout/hierarchy3"/>
    <dgm:cxn modelId="{6536F7B6-03CE-4387-9A0E-DAA96B179D7C}" type="presParOf" srcId="{5B25485D-4A23-44B5-A297-1520635FAE9B}" destId="{C792A62D-CEB0-42CC-8535-F0AD8CF624F6}" srcOrd="1" destOrd="0" presId="urn:microsoft.com/office/officeart/2005/8/layout/hierarchy3"/>
    <dgm:cxn modelId="{E641A64B-EBC0-499E-AD19-48F6C9C7ECB4}" type="presParOf" srcId="{721D378E-7755-46E2-9149-11CB5EE2E500}" destId="{8DF03FA4-5E4D-49CD-927E-3D0874A74B4A}" srcOrd="1" destOrd="0" presId="urn:microsoft.com/office/officeart/2005/8/layout/hierarchy3"/>
    <dgm:cxn modelId="{0387CE9F-F12C-4532-BA67-DCC3718F0580}" type="presParOf" srcId="{8DF03FA4-5E4D-49CD-927E-3D0874A74B4A}" destId="{52AAF17D-6906-4768-989A-7770206257EF}" srcOrd="0" destOrd="0" presId="urn:microsoft.com/office/officeart/2005/8/layout/hierarchy3"/>
    <dgm:cxn modelId="{981B1106-2E88-400B-81F0-78F55FDD6445}" type="presParOf" srcId="{8DF03FA4-5E4D-49CD-927E-3D0874A74B4A}" destId="{7A0C9B6A-B98F-484C-948F-D084A67A9EE5}" srcOrd="1" destOrd="0" presId="urn:microsoft.com/office/officeart/2005/8/layout/hierarchy3"/>
    <dgm:cxn modelId="{6F255885-60D9-409B-AB60-72C24A4C8F1C}" type="presParOf" srcId="{8DF03FA4-5E4D-49CD-927E-3D0874A74B4A}" destId="{5E7B57BE-DAF9-4D68-BF9B-78C5D7C85157}" srcOrd="2" destOrd="0" presId="urn:microsoft.com/office/officeart/2005/8/layout/hierarchy3"/>
    <dgm:cxn modelId="{47C12DA8-3F76-4ABA-8D46-02CC33018D93}" type="presParOf" srcId="{8DF03FA4-5E4D-49CD-927E-3D0874A74B4A}" destId="{4BAA88B1-CA60-41AC-9C94-403E1EF92B9B}" srcOrd="3" destOrd="0" presId="urn:microsoft.com/office/officeart/2005/8/layout/hierarchy3"/>
    <dgm:cxn modelId="{694723A1-CCB0-47BB-84D1-655701B5EABA}" type="presParOf" srcId="{8DF03FA4-5E4D-49CD-927E-3D0874A74B4A}" destId="{D10FCC1A-B7B2-4E9A-BE7F-4D7F42464B84}" srcOrd="4" destOrd="0" presId="urn:microsoft.com/office/officeart/2005/8/layout/hierarchy3"/>
    <dgm:cxn modelId="{32D33CC2-ECD6-4B4E-97BA-91E4E1F6B594}" type="presParOf" srcId="{8DF03FA4-5E4D-49CD-927E-3D0874A74B4A}" destId="{279D0EE4-878D-43FE-9946-AFC3419C3AAD}" srcOrd="5" destOrd="0" presId="urn:microsoft.com/office/officeart/2005/8/layout/hierarchy3"/>
    <dgm:cxn modelId="{95C2448F-0E0E-42EA-997C-196F89BA0587}" type="presParOf" srcId="{C4EEF38F-024E-45AD-AA42-9414AC9568A3}" destId="{F71381EC-541F-4625-8F71-5C503C8BB40D}" srcOrd="4" destOrd="0" presId="urn:microsoft.com/office/officeart/2005/8/layout/hierarchy3"/>
    <dgm:cxn modelId="{294AB33E-47C4-4F21-AE86-973F68B4B163}" type="presParOf" srcId="{F71381EC-541F-4625-8F71-5C503C8BB40D}" destId="{6D04739C-C835-4C51-873F-F13D7B3EB860}" srcOrd="0" destOrd="0" presId="urn:microsoft.com/office/officeart/2005/8/layout/hierarchy3"/>
    <dgm:cxn modelId="{A165AF85-FDFA-4894-BFF6-E9F45CFF6810}" type="presParOf" srcId="{6D04739C-C835-4C51-873F-F13D7B3EB860}" destId="{2A11FC0F-05BE-40C9-A945-C143F152C167}" srcOrd="0" destOrd="0" presId="urn:microsoft.com/office/officeart/2005/8/layout/hierarchy3"/>
    <dgm:cxn modelId="{BB9E371D-826E-4543-B640-B459285AEEFA}" type="presParOf" srcId="{6D04739C-C835-4C51-873F-F13D7B3EB860}" destId="{EF1945DB-D271-406B-8E57-62655FD5FC54}" srcOrd="1" destOrd="0" presId="urn:microsoft.com/office/officeart/2005/8/layout/hierarchy3"/>
    <dgm:cxn modelId="{177F7F78-8979-4D70-A362-5033C8B2E754}" type="presParOf" srcId="{F71381EC-541F-4625-8F71-5C503C8BB40D}" destId="{2DF6D8F5-3814-46E5-A390-F4E4FF7D4A3A}" srcOrd="1" destOrd="0" presId="urn:microsoft.com/office/officeart/2005/8/layout/hierarchy3"/>
    <dgm:cxn modelId="{6ADB593B-A8C5-4309-8E0A-936A4544D278}" type="presParOf" srcId="{2DF6D8F5-3814-46E5-A390-F4E4FF7D4A3A}" destId="{1AA47F34-3B86-4D5E-8617-146DD72445B9}" srcOrd="0" destOrd="0" presId="urn:microsoft.com/office/officeart/2005/8/layout/hierarchy3"/>
    <dgm:cxn modelId="{020DBBB2-BE93-47CD-BD30-A05C190E8A95}" type="presParOf" srcId="{2DF6D8F5-3814-46E5-A390-F4E4FF7D4A3A}" destId="{C00F485A-0CEC-4D13-A768-7FBCDF476D6C}" srcOrd="1" destOrd="0" presId="urn:microsoft.com/office/officeart/2005/8/layout/hierarchy3"/>
    <dgm:cxn modelId="{BF410DEE-6E07-4BDF-9CA6-14ECCBC7E949}" type="presParOf" srcId="{2DF6D8F5-3814-46E5-A390-F4E4FF7D4A3A}" destId="{EE464D4E-FE5C-48F5-8A30-BF6F0D324978}" srcOrd="2" destOrd="0" presId="urn:microsoft.com/office/officeart/2005/8/layout/hierarchy3"/>
    <dgm:cxn modelId="{FDAE1EE2-A76C-42AC-ADC0-4EF759FA0115}" type="presParOf" srcId="{2DF6D8F5-3814-46E5-A390-F4E4FF7D4A3A}" destId="{56EC2BFA-8BD3-4C51-8429-14D869C8699D}" srcOrd="3" destOrd="0" presId="urn:microsoft.com/office/officeart/2005/8/layout/hierarchy3"/>
    <dgm:cxn modelId="{00BC0988-5C65-4F52-B252-9C1A93E3756A}" type="presParOf" srcId="{C4EEF38F-024E-45AD-AA42-9414AC9568A3}" destId="{1AF7808C-CCAE-475C-8AC5-0944F6611482}" srcOrd="5" destOrd="0" presId="urn:microsoft.com/office/officeart/2005/8/layout/hierarchy3"/>
    <dgm:cxn modelId="{9746A177-D2F8-4DCD-940A-30722A609BC7}" type="presParOf" srcId="{1AF7808C-CCAE-475C-8AC5-0944F6611482}" destId="{7B138A6E-22B2-4F6F-BE90-7E63CC93F8F0}" srcOrd="0" destOrd="0" presId="urn:microsoft.com/office/officeart/2005/8/layout/hierarchy3"/>
    <dgm:cxn modelId="{C28F82E5-088D-430A-94B8-EFA24FE58037}" type="presParOf" srcId="{7B138A6E-22B2-4F6F-BE90-7E63CC93F8F0}" destId="{57AA1FBA-2873-431D-A020-186A71F21728}" srcOrd="0" destOrd="0" presId="urn:microsoft.com/office/officeart/2005/8/layout/hierarchy3"/>
    <dgm:cxn modelId="{01895634-869B-425D-B669-E78FBA417F34}" type="presParOf" srcId="{7B138A6E-22B2-4F6F-BE90-7E63CC93F8F0}" destId="{1EF5EEDD-D606-46C6-994B-7179CD2352C2}" srcOrd="1" destOrd="0" presId="urn:microsoft.com/office/officeart/2005/8/layout/hierarchy3"/>
    <dgm:cxn modelId="{EAC77B1D-5833-4B72-B8CE-7DD5C395E31B}" type="presParOf" srcId="{1AF7808C-CCAE-475C-8AC5-0944F6611482}" destId="{22D695C8-8900-407B-ACF9-10EA32CE0A25}" srcOrd="1" destOrd="0" presId="urn:microsoft.com/office/officeart/2005/8/layout/hierarchy3"/>
    <dgm:cxn modelId="{17807272-8A93-4182-AA3E-975B2EBA3D11}" type="presParOf" srcId="{22D695C8-8900-407B-ACF9-10EA32CE0A25}" destId="{276C336B-9D84-4132-9504-183FC7FE1F3C}" srcOrd="0" destOrd="0" presId="urn:microsoft.com/office/officeart/2005/8/layout/hierarchy3"/>
    <dgm:cxn modelId="{27B99547-9995-4C6A-A422-E9192340D763}" type="presParOf" srcId="{22D695C8-8900-407B-ACF9-10EA32CE0A25}" destId="{2BCC4D4C-C471-4E46-BA29-72F165F63BD3}" srcOrd="1" destOrd="0" presId="urn:microsoft.com/office/officeart/2005/8/layout/hierarchy3"/>
    <dgm:cxn modelId="{29DB551C-78DE-411D-AF7D-1560B6E6D812}" type="presParOf" srcId="{22D695C8-8900-407B-ACF9-10EA32CE0A25}" destId="{D16C4EC6-9297-46DE-BF3E-744CDFC56395}" srcOrd="2" destOrd="0" presId="urn:microsoft.com/office/officeart/2005/8/layout/hierarchy3"/>
    <dgm:cxn modelId="{1A963149-DBFC-480D-85CF-7455FCB43C09}" type="presParOf" srcId="{22D695C8-8900-407B-ACF9-10EA32CE0A25}" destId="{2BDAF9E8-C455-48E8-900B-F7A71AA96BB9}" srcOrd="3" destOrd="0" presId="urn:microsoft.com/office/officeart/2005/8/layout/hierarchy3"/>
    <dgm:cxn modelId="{926A15F8-5263-4AD0-A911-A0536F938B56}" type="presParOf" srcId="{22D695C8-8900-407B-ACF9-10EA32CE0A25}" destId="{95E7D9F6-F3F2-45B7-8479-E80B1095A545}" srcOrd="4" destOrd="0" presId="urn:microsoft.com/office/officeart/2005/8/layout/hierarchy3"/>
    <dgm:cxn modelId="{14417F05-79A9-4CCD-847E-834603AFB709}" type="presParOf" srcId="{22D695C8-8900-407B-ACF9-10EA32CE0A25}" destId="{3B5406C3-C0F7-42A4-8E61-4414D9C1A3DC}" srcOrd="5" destOrd="0" presId="urn:microsoft.com/office/officeart/2005/8/layout/hierarchy3"/>
    <dgm:cxn modelId="{E63EF576-4229-4773-820E-CE4B6EF35568}" type="presParOf" srcId="{C4EEF38F-024E-45AD-AA42-9414AC9568A3}" destId="{1BE3A87F-F56D-49DA-ACC2-2A3675B7F927}" srcOrd="6" destOrd="0" presId="urn:microsoft.com/office/officeart/2005/8/layout/hierarchy3"/>
    <dgm:cxn modelId="{BBB28561-5466-4F1A-8F1C-8A7F3E03D0D1}" type="presParOf" srcId="{1BE3A87F-F56D-49DA-ACC2-2A3675B7F927}" destId="{3E2A1246-9062-4CD7-8BF9-F16C1EB063C0}" srcOrd="0" destOrd="0" presId="urn:microsoft.com/office/officeart/2005/8/layout/hierarchy3"/>
    <dgm:cxn modelId="{AE1BA01C-9D2E-437F-8C33-BFBE5E8AD387}" type="presParOf" srcId="{3E2A1246-9062-4CD7-8BF9-F16C1EB063C0}" destId="{163CE5A2-91B8-4761-93BF-08E285212048}" srcOrd="0" destOrd="0" presId="urn:microsoft.com/office/officeart/2005/8/layout/hierarchy3"/>
    <dgm:cxn modelId="{91A2434E-E717-4FDF-ACDB-F47C627DA3FA}" type="presParOf" srcId="{3E2A1246-9062-4CD7-8BF9-F16C1EB063C0}" destId="{BED7B20D-4441-4515-A451-8F311822E0F1}" srcOrd="1" destOrd="0" presId="urn:microsoft.com/office/officeart/2005/8/layout/hierarchy3"/>
    <dgm:cxn modelId="{DA24F967-97DD-4672-A44C-0B7A842A5419}" type="presParOf" srcId="{1BE3A87F-F56D-49DA-ACC2-2A3675B7F927}" destId="{86FF3474-F741-41F7-BA4C-1EFAB1A92569}" srcOrd="1" destOrd="0" presId="urn:microsoft.com/office/officeart/2005/8/layout/hierarchy3"/>
    <dgm:cxn modelId="{2AD994FE-C354-43AF-89DE-56A662558ED7}" type="presParOf" srcId="{86FF3474-F741-41F7-BA4C-1EFAB1A92569}" destId="{919BC25B-A3E6-44D3-844E-F058F26A0DCA}" srcOrd="0" destOrd="0" presId="urn:microsoft.com/office/officeart/2005/8/layout/hierarchy3"/>
    <dgm:cxn modelId="{F4D643A6-45DE-4AAD-8D5C-A3B4D11B3BAA}" type="presParOf" srcId="{86FF3474-F741-41F7-BA4C-1EFAB1A92569}" destId="{4A9A2742-9014-478B-AEF1-1D870CAD262B}" srcOrd="1" destOrd="0" presId="urn:microsoft.com/office/officeart/2005/8/layout/hierarchy3"/>
    <dgm:cxn modelId="{D4E9558A-3C58-4A9E-8AD2-3B6B7D5CE34A}" type="presParOf" srcId="{86FF3474-F741-41F7-BA4C-1EFAB1A92569}" destId="{F8034787-7DD9-487C-84B4-7FB24C8332C4}" srcOrd="2" destOrd="0" presId="urn:microsoft.com/office/officeart/2005/8/layout/hierarchy3"/>
    <dgm:cxn modelId="{C97A14A6-4758-4E48-8069-B8556D7786A1}" type="presParOf" srcId="{86FF3474-F741-41F7-BA4C-1EFAB1A92569}" destId="{59C660ED-B666-4241-A537-E494597C059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7B2AE4-43E1-4844-BEAD-B554E1462F14}"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B86B611-E9CA-4A2E-84AC-FA8C816700D8}">
      <dgm:prSet/>
      <dgm:spPr/>
      <dgm:t>
        <a:bodyPr/>
        <a:lstStyle/>
        <a:p>
          <a:pPr>
            <a:lnSpc>
              <a:spcPct val="100000"/>
            </a:lnSpc>
          </a:pPr>
          <a:r>
            <a:rPr lang="en-US" dirty="0"/>
            <a:t>Boost training data sets and thereby the accuracy of predictive models </a:t>
          </a:r>
        </a:p>
      </dgm:t>
    </dgm:pt>
    <dgm:pt modelId="{EBE0CF95-AD64-4E0F-827A-4291978AA3F9}" type="parTrans" cxnId="{BC3E410B-A64F-4111-B4CF-F000FFF09BC9}">
      <dgm:prSet/>
      <dgm:spPr/>
      <dgm:t>
        <a:bodyPr/>
        <a:lstStyle/>
        <a:p>
          <a:endParaRPr lang="en-US"/>
        </a:p>
      </dgm:t>
    </dgm:pt>
    <dgm:pt modelId="{AB468308-7EC0-4532-B99D-10CAA14944A0}" type="sibTrans" cxnId="{BC3E410B-A64F-4111-B4CF-F000FFF09BC9}">
      <dgm:prSet/>
      <dgm:spPr/>
      <dgm:t>
        <a:bodyPr/>
        <a:lstStyle/>
        <a:p>
          <a:pPr>
            <a:lnSpc>
              <a:spcPct val="100000"/>
            </a:lnSpc>
          </a:pPr>
          <a:endParaRPr lang="en-US"/>
        </a:p>
      </dgm:t>
    </dgm:pt>
    <dgm:pt modelId="{47492BF4-2FDB-4204-A10C-58EF61E8AFB1}">
      <dgm:prSet/>
      <dgm:spPr/>
      <dgm:t>
        <a:bodyPr/>
        <a:lstStyle/>
        <a:p>
          <a:pPr>
            <a:lnSpc>
              <a:spcPct val="100000"/>
            </a:lnSpc>
          </a:pPr>
          <a:r>
            <a:rPr lang="en-US"/>
            <a:t>Train a GAN and use the generator to create new examples</a:t>
          </a:r>
        </a:p>
      </dgm:t>
    </dgm:pt>
    <dgm:pt modelId="{00C90643-4F0E-4B75-8D28-22EBE534C574}" type="parTrans" cxnId="{E5BE9A66-DD25-4C5B-A465-5D19EE109EDB}">
      <dgm:prSet/>
      <dgm:spPr/>
      <dgm:t>
        <a:bodyPr/>
        <a:lstStyle/>
        <a:p>
          <a:endParaRPr lang="en-US"/>
        </a:p>
      </dgm:t>
    </dgm:pt>
    <dgm:pt modelId="{81EF27EB-B018-42C1-82A1-A3E15574AFB8}" type="sibTrans" cxnId="{E5BE9A66-DD25-4C5B-A465-5D19EE109EDB}">
      <dgm:prSet/>
      <dgm:spPr/>
      <dgm:t>
        <a:bodyPr/>
        <a:lstStyle/>
        <a:p>
          <a:pPr>
            <a:lnSpc>
              <a:spcPct val="100000"/>
            </a:lnSpc>
          </a:pPr>
          <a:endParaRPr lang="en-US"/>
        </a:p>
      </dgm:t>
    </dgm:pt>
    <dgm:pt modelId="{271936D4-FFE0-4484-BC96-07CAAA9F18A1}">
      <dgm:prSet/>
      <dgm:spPr/>
      <dgm:t>
        <a:bodyPr/>
        <a:lstStyle/>
        <a:p>
          <a:pPr>
            <a:lnSpc>
              <a:spcPct val="100000"/>
            </a:lnSpc>
          </a:pPr>
          <a:r>
            <a:rPr lang="en-US"/>
            <a:t>Add samples to augment the training data set</a:t>
          </a:r>
        </a:p>
      </dgm:t>
    </dgm:pt>
    <dgm:pt modelId="{01A41AC6-1261-43AF-BFF0-26243FD33066}" type="parTrans" cxnId="{6E5B1625-39C7-42AD-B959-A9193C2EB6C8}">
      <dgm:prSet/>
      <dgm:spPr/>
      <dgm:t>
        <a:bodyPr/>
        <a:lstStyle/>
        <a:p>
          <a:endParaRPr lang="en-US"/>
        </a:p>
      </dgm:t>
    </dgm:pt>
    <dgm:pt modelId="{3AE6C5EE-F94F-4CCA-A8F6-78C1FE5461FE}" type="sibTrans" cxnId="{6E5B1625-39C7-42AD-B959-A9193C2EB6C8}">
      <dgm:prSet/>
      <dgm:spPr/>
      <dgm:t>
        <a:bodyPr/>
        <a:lstStyle/>
        <a:p>
          <a:pPr>
            <a:lnSpc>
              <a:spcPct val="100000"/>
            </a:lnSpc>
          </a:pPr>
          <a:endParaRPr lang="en-US"/>
        </a:p>
      </dgm:t>
    </dgm:pt>
    <dgm:pt modelId="{79721312-5EE7-457F-BFA9-F504C537CC46}">
      <dgm:prSet/>
      <dgm:spPr/>
      <dgm:t>
        <a:bodyPr/>
        <a:lstStyle/>
        <a:p>
          <a:pPr>
            <a:lnSpc>
              <a:spcPct val="100000"/>
            </a:lnSpc>
          </a:pPr>
          <a:r>
            <a:rPr lang="en-US" dirty="0"/>
            <a:t>Common on augmenting image data sets but fewer applications on tabular data sets such as mortality data</a:t>
          </a:r>
        </a:p>
      </dgm:t>
    </dgm:pt>
    <dgm:pt modelId="{CD6588C1-456B-4C3B-BC32-7E295FE8DEE7}" type="parTrans" cxnId="{2CCA180A-F528-43BC-A7D5-9EB01F94AFA8}">
      <dgm:prSet/>
      <dgm:spPr/>
      <dgm:t>
        <a:bodyPr/>
        <a:lstStyle/>
        <a:p>
          <a:endParaRPr lang="en-US"/>
        </a:p>
      </dgm:t>
    </dgm:pt>
    <dgm:pt modelId="{B1080BE3-ED75-4493-BA50-735321AEE3F9}" type="sibTrans" cxnId="{2CCA180A-F528-43BC-A7D5-9EB01F94AFA8}">
      <dgm:prSet/>
      <dgm:spPr/>
      <dgm:t>
        <a:bodyPr/>
        <a:lstStyle/>
        <a:p>
          <a:pPr>
            <a:lnSpc>
              <a:spcPct val="100000"/>
            </a:lnSpc>
          </a:pPr>
          <a:endParaRPr lang="en-US"/>
        </a:p>
      </dgm:t>
    </dgm:pt>
    <dgm:pt modelId="{BA3158E7-CF96-4DD9-92E8-BF4B0B6DA9D2}">
      <dgm:prSet/>
      <dgm:spPr/>
      <dgm:t>
        <a:bodyPr/>
        <a:lstStyle/>
        <a:p>
          <a:pPr>
            <a:lnSpc>
              <a:spcPct val="100000"/>
            </a:lnSpc>
          </a:pPr>
          <a:r>
            <a:rPr lang="en-US" dirty="0"/>
            <a:t>Data Augmentation GANs (DAGAN, BAGAN, </a:t>
          </a:r>
          <a:r>
            <a:rPr lang="en-US" dirty="0" err="1"/>
            <a:t>TableGAN</a:t>
          </a:r>
          <a:r>
            <a:rPr lang="en-US" dirty="0"/>
            <a:t>)</a:t>
          </a:r>
        </a:p>
      </dgm:t>
    </dgm:pt>
    <dgm:pt modelId="{9A387676-F1AD-4573-82F4-CE40DC117683}" type="parTrans" cxnId="{9D6A6DD3-49A8-40CD-B875-6E7A145E9577}">
      <dgm:prSet/>
      <dgm:spPr/>
      <dgm:t>
        <a:bodyPr/>
        <a:lstStyle/>
        <a:p>
          <a:endParaRPr lang="en-ZA"/>
        </a:p>
      </dgm:t>
    </dgm:pt>
    <dgm:pt modelId="{B561D389-54A1-4787-9D1E-344B37E9EA63}" type="sibTrans" cxnId="{9D6A6DD3-49A8-40CD-B875-6E7A145E9577}">
      <dgm:prSet/>
      <dgm:spPr/>
      <dgm:t>
        <a:bodyPr/>
        <a:lstStyle/>
        <a:p>
          <a:pPr>
            <a:lnSpc>
              <a:spcPct val="100000"/>
            </a:lnSpc>
          </a:pPr>
          <a:endParaRPr lang="en-ZA"/>
        </a:p>
      </dgm:t>
    </dgm:pt>
    <dgm:pt modelId="{C40855D5-F8A4-4272-B76E-4F8AF77D89EE}">
      <dgm:prSet/>
      <dgm:spPr/>
      <dgm:t>
        <a:bodyPr/>
        <a:lstStyle/>
        <a:p>
          <a:pPr>
            <a:lnSpc>
              <a:spcPct val="100000"/>
            </a:lnSpc>
          </a:pPr>
          <a:r>
            <a:rPr lang="en-US" dirty="0"/>
            <a:t>We show an example of this implemented in Python using a number of data sets</a:t>
          </a:r>
        </a:p>
      </dgm:t>
    </dgm:pt>
    <dgm:pt modelId="{EBE56970-7475-4947-84BB-B2299B07F19C}" type="parTrans" cxnId="{6868374D-D0A8-4966-8F44-66CAA962DCB0}">
      <dgm:prSet/>
      <dgm:spPr/>
      <dgm:t>
        <a:bodyPr/>
        <a:lstStyle/>
        <a:p>
          <a:endParaRPr lang="en-ZA"/>
        </a:p>
      </dgm:t>
    </dgm:pt>
    <dgm:pt modelId="{B3648AD5-4E72-4863-886A-E58DFEDE9A4F}" type="sibTrans" cxnId="{6868374D-D0A8-4966-8F44-66CAA962DCB0}">
      <dgm:prSet/>
      <dgm:spPr/>
      <dgm:t>
        <a:bodyPr/>
        <a:lstStyle/>
        <a:p>
          <a:endParaRPr lang="en-ZA"/>
        </a:p>
      </dgm:t>
    </dgm:pt>
    <dgm:pt modelId="{87238DE5-6D69-44CD-B4F1-B003E15DF775}" type="pres">
      <dgm:prSet presAssocID="{567B2AE4-43E1-4844-BEAD-B554E1462F14}" presName="root" presStyleCnt="0">
        <dgm:presLayoutVars>
          <dgm:dir/>
          <dgm:resizeHandles val="exact"/>
        </dgm:presLayoutVars>
      </dgm:prSet>
      <dgm:spPr/>
    </dgm:pt>
    <dgm:pt modelId="{56E29D38-7FF3-4B11-82CA-0A115AED7E85}" type="pres">
      <dgm:prSet presAssocID="{567B2AE4-43E1-4844-BEAD-B554E1462F14}" presName="container" presStyleCnt="0">
        <dgm:presLayoutVars>
          <dgm:dir/>
          <dgm:resizeHandles val="exact"/>
        </dgm:presLayoutVars>
      </dgm:prSet>
      <dgm:spPr/>
    </dgm:pt>
    <dgm:pt modelId="{F8431AD8-5624-48E4-BB19-D2EE84A010B8}" type="pres">
      <dgm:prSet presAssocID="{9B86B611-E9CA-4A2E-84AC-FA8C816700D8}" presName="compNode" presStyleCnt="0"/>
      <dgm:spPr/>
    </dgm:pt>
    <dgm:pt modelId="{287D5EC8-34F2-4294-8F2C-3C0A72D4E932}" type="pres">
      <dgm:prSet presAssocID="{9B86B611-E9CA-4A2E-84AC-FA8C816700D8}" presName="iconBgRect" presStyleLbl="bgShp" presStyleIdx="0" presStyleCnt="6"/>
      <dgm:spPr/>
    </dgm:pt>
    <dgm:pt modelId="{392E2197-8832-4BAF-B6AA-C71034FB95BC}" type="pres">
      <dgm:prSet presAssocID="{9B86B611-E9CA-4A2E-84AC-FA8C816700D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50EB7673-B94C-4D0F-8731-FBDA3BEA206C}" type="pres">
      <dgm:prSet presAssocID="{9B86B611-E9CA-4A2E-84AC-FA8C816700D8}" presName="spaceRect" presStyleCnt="0"/>
      <dgm:spPr/>
    </dgm:pt>
    <dgm:pt modelId="{F0909A8A-B7BB-49EB-9258-7F5A9DD2E2E0}" type="pres">
      <dgm:prSet presAssocID="{9B86B611-E9CA-4A2E-84AC-FA8C816700D8}" presName="textRect" presStyleLbl="revTx" presStyleIdx="0" presStyleCnt="6">
        <dgm:presLayoutVars>
          <dgm:chMax val="1"/>
          <dgm:chPref val="1"/>
        </dgm:presLayoutVars>
      </dgm:prSet>
      <dgm:spPr/>
    </dgm:pt>
    <dgm:pt modelId="{1E08E784-D858-42F4-AF86-FBAA54C25BC6}" type="pres">
      <dgm:prSet presAssocID="{AB468308-7EC0-4532-B99D-10CAA14944A0}" presName="sibTrans" presStyleLbl="sibTrans2D1" presStyleIdx="0" presStyleCnt="0"/>
      <dgm:spPr/>
    </dgm:pt>
    <dgm:pt modelId="{70F91D36-1366-4744-BE89-11B70773225E}" type="pres">
      <dgm:prSet presAssocID="{47492BF4-2FDB-4204-A10C-58EF61E8AFB1}" presName="compNode" presStyleCnt="0"/>
      <dgm:spPr/>
    </dgm:pt>
    <dgm:pt modelId="{7951BDFB-264B-4139-AF60-284F442EDAE2}" type="pres">
      <dgm:prSet presAssocID="{47492BF4-2FDB-4204-A10C-58EF61E8AFB1}" presName="iconBgRect" presStyleLbl="bgShp" presStyleIdx="1" presStyleCnt="6"/>
      <dgm:spPr/>
    </dgm:pt>
    <dgm:pt modelId="{076EE049-C741-415A-B6D2-BB79664AFC30}" type="pres">
      <dgm:prSet presAssocID="{47492BF4-2FDB-4204-A10C-58EF61E8AFB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lectrician"/>
        </a:ext>
      </dgm:extLst>
    </dgm:pt>
    <dgm:pt modelId="{DB75CABC-6FD9-4370-B70D-DE0A84186EBD}" type="pres">
      <dgm:prSet presAssocID="{47492BF4-2FDB-4204-A10C-58EF61E8AFB1}" presName="spaceRect" presStyleCnt="0"/>
      <dgm:spPr/>
    </dgm:pt>
    <dgm:pt modelId="{B82F1BC5-AE26-4044-AA61-FA9CB614EA5B}" type="pres">
      <dgm:prSet presAssocID="{47492BF4-2FDB-4204-A10C-58EF61E8AFB1}" presName="textRect" presStyleLbl="revTx" presStyleIdx="1" presStyleCnt="6">
        <dgm:presLayoutVars>
          <dgm:chMax val="1"/>
          <dgm:chPref val="1"/>
        </dgm:presLayoutVars>
      </dgm:prSet>
      <dgm:spPr/>
    </dgm:pt>
    <dgm:pt modelId="{8C7DDFA5-4A46-4105-BCCC-73AC77BB309F}" type="pres">
      <dgm:prSet presAssocID="{81EF27EB-B018-42C1-82A1-A3E15574AFB8}" presName="sibTrans" presStyleLbl="sibTrans2D1" presStyleIdx="0" presStyleCnt="0"/>
      <dgm:spPr/>
    </dgm:pt>
    <dgm:pt modelId="{8D8B8AB0-D6E4-4519-B9ED-4D205F54F9E3}" type="pres">
      <dgm:prSet presAssocID="{271936D4-FFE0-4484-BC96-07CAAA9F18A1}" presName="compNode" presStyleCnt="0"/>
      <dgm:spPr/>
    </dgm:pt>
    <dgm:pt modelId="{E3202B32-0B06-483A-A887-233E47FE96D3}" type="pres">
      <dgm:prSet presAssocID="{271936D4-FFE0-4484-BC96-07CAAA9F18A1}" presName="iconBgRect" presStyleLbl="bgShp" presStyleIdx="2" presStyleCnt="6"/>
      <dgm:spPr/>
    </dgm:pt>
    <dgm:pt modelId="{C3C3B1B4-355F-4911-BBFE-320E6DB87322}" type="pres">
      <dgm:prSet presAssocID="{271936D4-FFE0-4484-BC96-07CAAA9F18A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885CE02C-6A8D-4DAA-A12D-239605011B0F}" type="pres">
      <dgm:prSet presAssocID="{271936D4-FFE0-4484-BC96-07CAAA9F18A1}" presName="spaceRect" presStyleCnt="0"/>
      <dgm:spPr/>
    </dgm:pt>
    <dgm:pt modelId="{27004E16-BAB5-4B2E-A042-11C2A68D6516}" type="pres">
      <dgm:prSet presAssocID="{271936D4-FFE0-4484-BC96-07CAAA9F18A1}" presName="textRect" presStyleLbl="revTx" presStyleIdx="2" presStyleCnt="6">
        <dgm:presLayoutVars>
          <dgm:chMax val="1"/>
          <dgm:chPref val="1"/>
        </dgm:presLayoutVars>
      </dgm:prSet>
      <dgm:spPr/>
    </dgm:pt>
    <dgm:pt modelId="{332606DE-0F78-416E-BD20-AD1F4228B8C3}" type="pres">
      <dgm:prSet presAssocID="{3AE6C5EE-F94F-4CCA-A8F6-78C1FE5461FE}" presName="sibTrans" presStyleLbl="sibTrans2D1" presStyleIdx="0" presStyleCnt="0"/>
      <dgm:spPr/>
    </dgm:pt>
    <dgm:pt modelId="{4A5CC9BB-B26A-4C10-955F-0662684BA42B}" type="pres">
      <dgm:prSet presAssocID="{79721312-5EE7-457F-BFA9-F504C537CC46}" presName="compNode" presStyleCnt="0"/>
      <dgm:spPr/>
    </dgm:pt>
    <dgm:pt modelId="{57A46BF8-9E14-4137-BABD-AC2E22C6243F}" type="pres">
      <dgm:prSet presAssocID="{79721312-5EE7-457F-BFA9-F504C537CC46}" presName="iconBgRect" presStyleLbl="bgShp" presStyleIdx="3" presStyleCnt="6"/>
      <dgm:spPr/>
    </dgm:pt>
    <dgm:pt modelId="{A6AEEF11-2122-4681-A1DF-78B5EB314222}" type="pres">
      <dgm:prSet presAssocID="{79721312-5EE7-457F-BFA9-F504C537CC4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ble"/>
        </a:ext>
      </dgm:extLst>
    </dgm:pt>
    <dgm:pt modelId="{08941302-D6C0-4B46-A2ED-F25872B95400}" type="pres">
      <dgm:prSet presAssocID="{79721312-5EE7-457F-BFA9-F504C537CC46}" presName="spaceRect" presStyleCnt="0"/>
      <dgm:spPr/>
    </dgm:pt>
    <dgm:pt modelId="{6019FE04-F89C-404E-90F0-3C23450E1D82}" type="pres">
      <dgm:prSet presAssocID="{79721312-5EE7-457F-BFA9-F504C537CC46}" presName="textRect" presStyleLbl="revTx" presStyleIdx="3" presStyleCnt="6">
        <dgm:presLayoutVars>
          <dgm:chMax val="1"/>
          <dgm:chPref val="1"/>
        </dgm:presLayoutVars>
      </dgm:prSet>
      <dgm:spPr/>
    </dgm:pt>
    <dgm:pt modelId="{A71B9AC6-1CB4-4F83-A86B-23A69D9B983C}" type="pres">
      <dgm:prSet presAssocID="{B1080BE3-ED75-4493-BA50-735321AEE3F9}" presName="sibTrans" presStyleLbl="sibTrans2D1" presStyleIdx="0" presStyleCnt="0"/>
      <dgm:spPr/>
    </dgm:pt>
    <dgm:pt modelId="{E4715963-8C8D-49A0-81FC-4972C1CC8365}" type="pres">
      <dgm:prSet presAssocID="{BA3158E7-CF96-4DD9-92E8-BF4B0B6DA9D2}" presName="compNode" presStyleCnt="0"/>
      <dgm:spPr/>
    </dgm:pt>
    <dgm:pt modelId="{154BB713-FF94-4D94-BFA6-D8B059F891D6}" type="pres">
      <dgm:prSet presAssocID="{BA3158E7-CF96-4DD9-92E8-BF4B0B6DA9D2}" presName="iconBgRect" presStyleLbl="bgShp" presStyleIdx="4" presStyleCnt="6"/>
      <dgm:spPr/>
    </dgm:pt>
    <dgm:pt modelId="{2FCF6A8B-3F59-4A7D-BBFA-B6A1A86CC371}" type="pres">
      <dgm:prSet presAssocID="{BA3158E7-CF96-4DD9-92E8-BF4B0B6DA9D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atistics"/>
        </a:ext>
      </dgm:extLst>
    </dgm:pt>
    <dgm:pt modelId="{D6537173-D7B1-4C24-9ACB-A12462BF5406}" type="pres">
      <dgm:prSet presAssocID="{BA3158E7-CF96-4DD9-92E8-BF4B0B6DA9D2}" presName="spaceRect" presStyleCnt="0"/>
      <dgm:spPr/>
    </dgm:pt>
    <dgm:pt modelId="{DC9E39AD-C34E-4E25-83CE-5B37E968882D}" type="pres">
      <dgm:prSet presAssocID="{BA3158E7-CF96-4DD9-92E8-BF4B0B6DA9D2}" presName="textRect" presStyleLbl="revTx" presStyleIdx="4" presStyleCnt="6">
        <dgm:presLayoutVars>
          <dgm:chMax val="1"/>
          <dgm:chPref val="1"/>
        </dgm:presLayoutVars>
      </dgm:prSet>
      <dgm:spPr/>
    </dgm:pt>
    <dgm:pt modelId="{B01812C5-3BCD-4B5F-A84E-4455CC25D5C2}" type="pres">
      <dgm:prSet presAssocID="{B561D389-54A1-4787-9D1E-344B37E9EA63}" presName="sibTrans" presStyleLbl="sibTrans2D1" presStyleIdx="0" presStyleCnt="0"/>
      <dgm:spPr/>
    </dgm:pt>
    <dgm:pt modelId="{7D026BBD-44DE-453D-AA18-AA3627AFB7AF}" type="pres">
      <dgm:prSet presAssocID="{C40855D5-F8A4-4272-B76E-4F8AF77D89EE}" presName="compNode" presStyleCnt="0"/>
      <dgm:spPr/>
    </dgm:pt>
    <dgm:pt modelId="{792F831D-D6DD-450A-81E2-4D34BEFC83C0}" type="pres">
      <dgm:prSet presAssocID="{C40855D5-F8A4-4272-B76E-4F8AF77D89EE}" presName="iconBgRect" presStyleLbl="bgShp" presStyleIdx="5" presStyleCnt="6"/>
      <dgm:spPr/>
    </dgm:pt>
    <dgm:pt modelId="{8ECACD34-2D60-46AD-B6A8-5E21F3A28D95}" type="pres">
      <dgm:prSet presAssocID="{C40855D5-F8A4-4272-B76E-4F8AF77D89EE}" presName="iconRect" presStyleLbl="node1" presStyleIdx="5" presStyleCnt="6"/>
      <dgm:spPr/>
    </dgm:pt>
    <dgm:pt modelId="{0C1493BD-5463-4FCC-A22C-39F4A2AA9EE5}" type="pres">
      <dgm:prSet presAssocID="{C40855D5-F8A4-4272-B76E-4F8AF77D89EE}" presName="spaceRect" presStyleCnt="0"/>
      <dgm:spPr/>
    </dgm:pt>
    <dgm:pt modelId="{C5E8202F-3EA8-4176-B223-4F565C2E9A39}" type="pres">
      <dgm:prSet presAssocID="{C40855D5-F8A4-4272-B76E-4F8AF77D89EE}" presName="textRect" presStyleLbl="revTx" presStyleIdx="5" presStyleCnt="6">
        <dgm:presLayoutVars>
          <dgm:chMax val="1"/>
          <dgm:chPref val="1"/>
        </dgm:presLayoutVars>
      </dgm:prSet>
      <dgm:spPr/>
    </dgm:pt>
  </dgm:ptLst>
  <dgm:cxnLst>
    <dgm:cxn modelId="{E3FAB902-7CC9-4034-B074-6B42E14CDAAC}" type="presOf" srcId="{3AE6C5EE-F94F-4CCA-A8F6-78C1FE5461FE}" destId="{332606DE-0F78-416E-BD20-AD1F4228B8C3}" srcOrd="0" destOrd="0" presId="urn:microsoft.com/office/officeart/2018/2/layout/IconCircleList"/>
    <dgm:cxn modelId="{D06F2D04-B973-406A-B210-C4723B219AE3}" type="presOf" srcId="{79721312-5EE7-457F-BFA9-F504C537CC46}" destId="{6019FE04-F89C-404E-90F0-3C23450E1D82}" srcOrd="0" destOrd="0" presId="urn:microsoft.com/office/officeart/2018/2/layout/IconCircleList"/>
    <dgm:cxn modelId="{2CCA180A-F528-43BC-A7D5-9EB01F94AFA8}" srcId="{567B2AE4-43E1-4844-BEAD-B554E1462F14}" destId="{79721312-5EE7-457F-BFA9-F504C537CC46}" srcOrd="3" destOrd="0" parTransId="{CD6588C1-456B-4C3B-BC32-7E295FE8DEE7}" sibTransId="{B1080BE3-ED75-4493-BA50-735321AEE3F9}"/>
    <dgm:cxn modelId="{BC3E410B-A64F-4111-B4CF-F000FFF09BC9}" srcId="{567B2AE4-43E1-4844-BEAD-B554E1462F14}" destId="{9B86B611-E9CA-4A2E-84AC-FA8C816700D8}" srcOrd="0" destOrd="0" parTransId="{EBE0CF95-AD64-4E0F-827A-4291978AA3F9}" sibTransId="{AB468308-7EC0-4532-B99D-10CAA14944A0}"/>
    <dgm:cxn modelId="{90F8CF0F-5172-40F9-B56D-1EA9EAF728E2}" type="presOf" srcId="{47492BF4-2FDB-4204-A10C-58EF61E8AFB1}" destId="{B82F1BC5-AE26-4044-AA61-FA9CB614EA5B}" srcOrd="0" destOrd="0" presId="urn:microsoft.com/office/officeart/2018/2/layout/IconCircleList"/>
    <dgm:cxn modelId="{6E5B1625-39C7-42AD-B959-A9193C2EB6C8}" srcId="{567B2AE4-43E1-4844-BEAD-B554E1462F14}" destId="{271936D4-FFE0-4484-BC96-07CAAA9F18A1}" srcOrd="2" destOrd="0" parTransId="{01A41AC6-1261-43AF-BFF0-26243FD33066}" sibTransId="{3AE6C5EE-F94F-4CCA-A8F6-78C1FE5461FE}"/>
    <dgm:cxn modelId="{206C7D34-DC76-4945-9F47-A0562EFE5008}" type="presOf" srcId="{271936D4-FFE0-4484-BC96-07CAAA9F18A1}" destId="{27004E16-BAB5-4B2E-A042-11C2A68D6516}" srcOrd="0" destOrd="0" presId="urn:microsoft.com/office/officeart/2018/2/layout/IconCircleList"/>
    <dgm:cxn modelId="{EEC4D360-6276-4E57-8189-969C7832DD84}" type="presOf" srcId="{567B2AE4-43E1-4844-BEAD-B554E1462F14}" destId="{87238DE5-6D69-44CD-B4F1-B003E15DF775}" srcOrd="0" destOrd="0" presId="urn:microsoft.com/office/officeart/2018/2/layout/IconCircleList"/>
    <dgm:cxn modelId="{E5BE9A66-DD25-4C5B-A465-5D19EE109EDB}" srcId="{567B2AE4-43E1-4844-BEAD-B554E1462F14}" destId="{47492BF4-2FDB-4204-A10C-58EF61E8AFB1}" srcOrd="1" destOrd="0" parTransId="{00C90643-4F0E-4B75-8D28-22EBE534C574}" sibTransId="{81EF27EB-B018-42C1-82A1-A3E15574AFB8}"/>
    <dgm:cxn modelId="{6868374D-D0A8-4966-8F44-66CAA962DCB0}" srcId="{567B2AE4-43E1-4844-BEAD-B554E1462F14}" destId="{C40855D5-F8A4-4272-B76E-4F8AF77D89EE}" srcOrd="5" destOrd="0" parTransId="{EBE56970-7475-4947-84BB-B2299B07F19C}" sibTransId="{B3648AD5-4E72-4863-886A-E58DFEDE9A4F}"/>
    <dgm:cxn modelId="{FD831E75-4918-4A59-92EC-AA7590189526}" type="presOf" srcId="{AB468308-7EC0-4532-B99D-10CAA14944A0}" destId="{1E08E784-D858-42F4-AF86-FBAA54C25BC6}" srcOrd="0" destOrd="0" presId="urn:microsoft.com/office/officeart/2018/2/layout/IconCircleList"/>
    <dgm:cxn modelId="{6420E55A-8227-40F5-8B9B-B3F58E3C7C32}" type="presOf" srcId="{B561D389-54A1-4787-9D1E-344B37E9EA63}" destId="{B01812C5-3BCD-4B5F-A84E-4455CC25D5C2}" srcOrd="0" destOrd="0" presId="urn:microsoft.com/office/officeart/2018/2/layout/IconCircleList"/>
    <dgm:cxn modelId="{86B9699D-582A-40C3-90A2-39F62252702F}" type="presOf" srcId="{81EF27EB-B018-42C1-82A1-A3E15574AFB8}" destId="{8C7DDFA5-4A46-4105-BCCC-73AC77BB309F}" srcOrd="0" destOrd="0" presId="urn:microsoft.com/office/officeart/2018/2/layout/IconCircleList"/>
    <dgm:cxn modelId="{461553A4-01C1-464A-B142-7A6CC3B62820}" type="presOf" srcId="{9B86B611-E9CA-4A2E-84AC-FA8C816700D8}" destId="{F0909A8A-B7BB-49EB-9258-7F5A9DD2E2E0}" srcOrd="0" destOrd="0" presId="urn:microsoft.com/office/officeart/2018/2/layout/IconCircleList"/>
    <dgm:cxn modelId="{9F427DC0-E538-480A-98FA-4D5FAAC3A741}" type="presOf" srcId="{B1080BE3-ED75-4493-BA50-735321AEE3F9}" destId="{A71B9AC6-1CB4-4F83-A86B-23A69D9B983C}" srcOrd="0" destOrd="0" presId="urn:microsoft.com/office/officeart/2018/2/layout/IconCircleList"/>
    <dgm:cxn modelId="{5F14B0C1-B2E5-497A-AC54-BDA373D97364}" type="presOf" srcId="{BA3158E7-CF96-4DD9-92E8-BF4B0B6DA9D2}" destId="{DC9E39AD-C34E-4E25-83CE-5B37E968882D}" srcOrd="0" destOrd="0" presId="urn:microsoft.com/office/officeart/2018/2/layout/IconCircleList"/>
    <dgm:cxn modelId="{9D6A6DD3-49A8-40CD-B875-6E7A145E9577}" srcId="{567B2AE4-43E1-4844-BEAD-B554E1462F14}" destId="{BA3158E7-CF96-4DD9-92E8-BF4B0B6DA9D2}" srcOrd="4" destOrd="0" parTransId="{9A387676-F1AD-4573-82F4-CE40DC117683}" sibTransId="{B561D389-54A1-4787-9D1E-344B37E9EA63}"/>
    <dgm:cxn modelId="{D1C361F1-49D9-447C-B05A-F8E7524F688E}" type="presOf" srcId="{C40855D5-F8A4-4272-B76E-4F8AF77D89EE}" destId="{C5E8202F-3EA8-4176-B223-4F565C2E9A39}" srcOrd="0" destOrd="0" presId="urn:microsoft.com/office/officeart/2018/2/layout/IconCircleList"/>
    <dgm:cxn modelId="{91136907-A80A-46B7-AA1E-55FEE731C047}" type="presParOf" srcId="{87238DE5-6D69-44CD-B4F1-B003E15DF775}" destId="{56E29D38-7FF3-4B11-82CA-0A115AED7E85}" srcOrd="0" destOrd="0" presId="urn:microsoft.com/office/officeart/2018/2/layout/IconCircleList"/>
    <dgm:cxn modelId="{FF357E02-7814-4E7B-90D9-8EFE142EBA62}" type="presParOf" srcId="{56E29D38-7FF3-4B11-82CA-0A115AED7E85}" destId="{F8431AD8-5624-48E4-BB19-D2EE84A010B8}" srcOrd="0" destOrd="0" presId="urn:microsoft.com/office/officeart/2018/2/layout/IconCircleList"/>
    <dgm:cxn modelId="{5CFB1CA8-8F0A-4EAD-B136-41ADB4387BCA}" type="presParOf" srcId="{F8431AD8-5624-48E4-BB19-D2EE84A010B8}" destId="{287D5EC8-34F2-4294-8F2C-3C0A72D4E932}" srcOrd="0" destOrd="0" presId="urn:microsoft.com/office/officeart/2018/2/layout/IconCircleList"/>
    <dgm:cxn modelId="{F363D50F-C209-47F6-8883-4705A28D2032}" type="presParOf" srcId="{F8431AD8-5624-48E4-BB19-D2EE84A010B8}" destId="{392E2197-8832-4BAF-B6AA-C71034FB95BC}" srcOrd="1" destOrd="0" presId="urn:microsoft.com/office/officeart/2018/2/layout/IconCircleList"/>
    <dgm:cxn modelId="{2F9BE48E-4D73-4FFD-BFD6-570CC7C3D328}" type="presParOf" srcId="{F8431AD8-5624-48E4-BB19-D2EE84A010B8}" destId="{50EB7673-B94C-4D0F-8731-FBDA3BEA206C}" srcOrd="2" destOrd="0" presId="urn:microsoft.com/office/officeart/2018/2/layout/IconCircleList"/>
    <dgm:cxn modelId="{84C779F5-96C5-468D-8D26-6484BF140B4B}" type="presParOf" srcId="{F8431AD8-5624-48E4-BB19-D2EE84A010B8}" destId="{F0909A8A-B7BB-49EB-9258-7F5A9DD2E2E0}" srcOrd="3" destOrd="0" presId="urn:microsoft.com/office/officeart/2018/2/layout/IconCircleList"/>
    <dgm:cxn modelId="{812BC483-2619-4C85-AADA-0955FA99ED08}" type="presParOf" srcId="{56E29D38-7FF3-4B11-82CA-0A115AED7E85}" destId="{1E08E784-D858-42F4-AF86-FBAA54C25BC6}" srcOrd="1" destOrd="0" presId="urn:microsoft.com/office/officeart/2018/2/layout/IconCircleList"/>
    <dgm:cxn modelId="{CE1C6674-9593-4213-98FD-0438294FC25E}" type="presParOf" srcId="{56E29D38-7FF3-4B11-82CA-0A115AED7E85}" destId="{70F91D36-1366-4744-BE89-11B70773225E}" srcOrd="2" destOrd="0" presId="urn:microsoft.com/office/officeart/2018/2/layout/IconCircleList"/>
    <dgm:cxn modelId="{8B6C196C-4373-4E41-9B79-15CB262A0AFC}" type="presParOf" srcId="{70F91D36-1366-4744-BE89-11B70773225E}" destId="{7951BDFB-264B-4139-AF60-284F442EDAE2}" srcOrd="0" destOrd="0" presId="urn:microsoft.com/office/officeart/2018/2/layout/IconCircleList"/>
    <dgm:cxn modelId="{6E491456-87FB-4025-80F9-F2A92C3627BF}" type="presParOf" srcId="{70F91D36-1366-4744-BE89-11B70773225E}" destId="{076EE049-C741-415A-B6D2-BB79664AFC30}" srcOrd="1" destOrd="0" presId="urn:microsoft.com/office/officeart/2018/2/layout/IconCircleList"/>
    <dgm:cxn modelId="{DEE324DA-0C52-4A56-8C44-9E206CE49F08}" type="presParOf" srcId="{70F91D36-1366-4744-BE89-11B70773225E}" destId="{DB75CABC-6FD9-4370-B70D-DE0A84186EBD}" srcOrd="2" destOrd="0" presId="urn:microsoft.com/office/officeart/2018/2/layout/IconCircleList"/>
    <dgm:cxn modelId="{979EAED0-EC43-48C0-9200-39E1B5A55ACA}" type="presParOf" srcId="{70F91D36-1366-4744-BE89-11B70773225E}" destId="{B82F1BC5-AE26-4044-AA61-FA9CB614EA5B}" srcOrd="3" destOrd="0" presId="urn:microsoft.com/office/officeart/2018/2/layout/IconCircleList"/>
    <dgm:cxn modelId="{46582979-F2B4-4864-B6A1-BF5478A13386}" type="presParOf" srcId="{56E29D38-7FF3-4B11-82CA-0A115AED7E85}" destId="{8C7DDFA5-4A46-4105-BCCC-73AC77BB309F}" srcOrd="3" destOrd="0" presId="urn:microsoft.com/office/officeart/2018/2/layout/IconCircleList"/>
    <dgm:cxn modelId="{220E71D4-D9B4-4DBF-90A1-631AFE762E72}" type="presParOf" srcId="{56E29D38-7FF3-4B11-82CA-0A115AED7E85}" destId="{8D8B8AB0-D6E4-4519-B9ED-4D205F54F9E3}" srcOrd="4" destOrd="0" presId="urn:microsoft.com/office/officeart/2018/2/layout/IconCircleList"/>
    <dgm:cxn modelId="{5E8863C2-D07F-4554-BC15-2DED9E577EB9}" type="presParOf" srcId="{8D8B8AB0-D6E4-4519-B9ED-4D205F54F9E3}" destId="{E3202B32-0B06-483A-A887-233E47FE96D3}" srcOrd="0" destOrd="0" presId="urn:microsoft.com/office/officeart/2018/2/layout/IconCircleList"/>
    <dgm:cxn modelId="{EB932FBC-B41A-414A-A96F-062884871212}" type="presParOf" srcId="{8D8B8AB0-D6E4-4519-B9ED-4D205F54F9E3}" destId="{C3C3B1B4-355F-4911-BBFE-320E6DB87322}" srcOrd="1" destOrd="0" presId="urn:microsoft.com/office/officeart/2018/2/layout/IconCircleList"/>
    <dgm:cxn modelId="{7B8A45AA-7E6E-4849-B21D-00323D2D879B}" type="presParOf" srcId="{8D8B8AB0-D6E4-4519-B9ED-4D205F54F9E3}" destId="{885CE02C-6A8D-4DAA-A12D-239605011B0F}" srcOrd="2" destOrd="0" presId="urn:microsoft.com/office/officeart/2018/2/layout/IconCircleList"/>
    <dgm:cxn modelId="{2C188D4D-31F7-4527-829B-FF036855FF5F}" type="presParOf" srcId="{8D8B8AB0-D6E4-4519-B9ED-4D205F54F9E3}" destId="{27004E16-BAB5-4B2E-A042-11C2A68D6516}" srcOrd="3" destOrd="0" presId="urn:microsoft.com/office/officeart/2018/2/layout/IconCircleList"/>
    <dgm:cxn modelId="{CA811DB8-CD19-4C18-8775-6F2564925B0B}" type="presParOf" srcId="{56E29D38-7FF3-4B11-82CA-0A115AED7E85}" destId="{332606DE-0F78-416E-BD20-AD1F4228B8C3}" srcOrd="5" destOrd="0" presId="urn:microsoft.com/office/officeart/2018/2/layout/IconCircleList"/>
    <dgm:cxn modelId="{5804859F-4C3A-4EC1-ADC0-2B80CB47C82D}" type="presParOf" srcId="{56E29D38-7FF3-4B11-82CA-0A115AED7E85}" destId="{4A5CC9BB-B26A-4C10-955F-0662684BA42B}" srcOrd="6" destOrd="0" presId="urn:microsoft.com/office/officeart/2018/2/layout/IconCircleList"/>
    <dgm:cxn modelId="{7BEA39B6-FC39-46F1-8869-70EF5C3D840F}" type="presParOf" srcId="{4A5CC9BB-B26A-4C10-955F-0662684BA42B}" destId="{57A46BF8-9E14-4137-BABD-AC2E22C6243F}" srcOrd="0" destOrd="0" presId="urn:microsoft.com/office/officeart/2018/2/layout/IconCircleList"/>
    <dgm:cxn modelId="{4BCE3794-8A1A-4C09-8F56-B888DE63A6EF}" type="presParOf" srcId="{4A5CC9BB-B26A-4C10-955F-0662684BA42B}" destId="{A6AEEF11-2122-4681-A1DF-78B5EB314222}" srcOrd="1" destOrd="0" presId="urn:microsoft.com/office/officeart/2018/2/layout/IconCircleList"/>
    <dgm:cxn modelId="{C817B489-2D03-4431-A008-E44CE9D7DBEB}" type="presParOf" srcId="{4A5CC9BB-B26A-4C10-955F-0662684BA42B}" destId="{08941302-D6C0-4B46-A2ED-F25872B95400}" srcOrd="2" destOrd="0" presId="urn:microsoft.com/office/officeart/2018/2/layout/IconCircleList"/>
    <dgm:cxn modelId="{A60BC471-B716-4876-AF7C-208B0B040756}" type="presParOf" srcId="{4A5CC9BB-B26A-4C10-955F-0662684BA42B}" destId="{6019FE04-F89C-404E-90F0-3C23450E1D82}" srcOrd="3" destOrd="0" presId="urn:microsoft.com/office/officeart/2018/2/layout/IconCircleList"/>
    <dgm:cxn modelId="{958CB890-8109-4579-B361-A4DCD093C226}" type="presParOf" srcId="{56E29D38-7FF3-4B11-82CA-0A115AED7E85}" destId="{A71B9AC6-1CB4-4F83-A86B-23A69D9B983C}" srcOrd="7" destOrd="0" presId="urn:microsoft.com/office/officeart/2018/2/layout/IconCircleList"/>
    <dgm:cxn modelId="{48576B07-3114-41F6-8AE2-7B4EA16EF608}" type="presParOf" srcId="{56E29D38-7FF3-4B11-82CA-0A115AED7E85}" destId="{E4715963-8C8D-49A0-81FC-4972C1CC8365}" srcOrd="8" destOrd="0" presId="urn:microsoft.com/office/officeart/2018/2/layout/IconCircleList"/>
    <dgm:cxn modelId="{E606F3A9-8912-4840-8E1A-8C728DF5660B}" type="presParOf" srcId="{E4715963-8C8D-49A0-81FC-4972C1CC8365}" destId="{154BB713-FF94-4D94-BFA6-D8B059F891D6}" srcOrd="0" destOrd="0" presId="urn:microsoft.com/office/officeart/2018/2/layout/IconCircleList"/>
    <dgm:cxn modelId="{57C18EE2-60FA-4092-A1DB-AD2385BC004A}" type="presParOf" srcId="{E4715963-8C8D-49A0-81FC-4972C1CC8365}" destId="{2FCF6A8B-3F59-4A7D-BBFA-B6A1A86CC371}" srcOrd="1" destOrd="0" presId="urn:microsoft.com/office/officeart/2018/2/layout/IconCircleList"/>
    <dgm:cxn modelId="{63B2C0D6-0B18-4E2E-8B03-0DD96D5B7846}" type="presParOf" srcId="{E4715963-8C8D-49A0-81FC-4972C1CC8365}" destId="{D6537173-D7B1-4C24-9ACB-A12462BF5406}" srcOrd="2" destOrd="0" presId="urn:microsoft.com/office/officeart/2018/2/layout/IconCircleList"/>
    <dgm:cxn modelId="{76EB7CA9-1FE7-4826-9E74-7DE5E47429D9}" type="presParOf" srcId="{E4715963-8C8D-49A0-81FC-4972C1CC8365}" destId="{DC9E39AD-C34E-4E25-83CE-5B37E968882D}" srcOrd="3" destOrd="0" presId="urn:microsoft.com/office/officeart/2018/2/layout/IconCircleList"/>
    <dgm:cxn modelId="{E6714B02-F31E-4BFB-B28F-5A4D8DE53B04}" type="presParOf" srcId="{56E29D38-7FF3-4B11-82CA-0A115AED7E85}" destId="{B01812C5-3BCD-4B5F-A84E-4455CC25D5C2}" srcOrd="9" destOrd="0" presId="urn:microsoft.com/office/officeart/2018/2/layout/IconCircleList"/>
    <dgm:cxn modelId="{2DF7A487-4BC8-4480-93A4-A74CFC99254A}" type="presParOf" srcId="{56E29D38-7FF3-4B11-82CA-0A115AED7E85}" destId="{7D026BBD-44DE-453D-AA18-AA3627AFB7AF}" srcOrd="10" destOrd="0" presId="urn:microsoft.com/office/officeart/2018/2/layout/IconCircleList"/>
    <dgm:cxn modelId="{7EC5FD71-6E38-408A-B1C3-AAB1345E81EE}" type="presParOf" srcId="{7D026BBD-44DE-453D-AA18-AA3627AFB7AF}" destId="{792F831D-D6DD-450A-81E2-4D34BEFC83C0}" srcOrd="0" destOrd="0" presId="urn:microsoft.com/office/officeart/2018/2/layout/IconCircleList"/>
    <dgm:cxn modelId="{F5842B05-25DA-476D-8534-954D5097ECA1}" type="presParOf" srcId="{7D026BBD-44DE-453D-AA18-AA3627AFB7AF}" destId="{8ECACD34-2D60-46AD-B6A8-5E21F3A28D95}" srcOrd="1" destOrd="0" presId="urn:microsoft.com/office/officeart/2018/2/layout/IconCircleList"/>
    <dgm:cxn modelId="{CEF10211-E970-42E2-B474-7A8207CBB33A}" type="presParOf" srcId="{7D026BBD-44DE-453D-AA18-AA3627AFB7AF}" destId="{0C1493BD-5463-4FCC-A22C-39F4A2AA9EE5}" srcOrd="2" destOrd="0" presId="urn:microsoft.com/office/officeart/2018/2/layout/IconCircleList"/>
    <dgm:cxn modelId="{D0E2456C-36C8-4EAA-977C-EE6A5E35490F}" type="presParOf" srcId="{7D026BBD-44DE-453D-AA18-AA3627AFB7AF}" destId="{C5E8202F-3EA8-4176-B223-4F565C2E9A3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EFE1E-43D4-4C05-8CA3-617A48F6F5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6265CB-0438-4446-94E6-D566A0D163E2}">
      <dgm:prSet/>
      <dgm:spPr/>
      <dgm:t>
        <a:bodyPr/>
        <a:lstStyle/>
        <a:p>
          <a:pPr>
            <a:lnSpc>
              <a:spcPct val="100000"/>
            </a:lnSpc>
          </a:pPr>
          <a:r>
            <a:rPr lang="en-US" dirty="0">
              <a:latin typeface="Century Gothic" panose="020B0502020202020204" pitchFamily="34" charset="0"/>
            </a:rPr>
            <a:t>Traditional time series models such as ARIMA &amp; GARCH make strong data, dependence structure &amp; model assumptions</a:t>
          </a:r>
        </a:p>
      </dgm:t>
    </dgm:pt>
    <dgm:pt modelId="{D8042E2A-CDDF-4139-8194-6DDF0EEDBF4C}" type="parTrans" cxnId="{629F27B5-23AE-41BC-84C3-83F2FDCAF805}">
      <dgm:prSet/>
      <dgm:spPr/>
      <dgm:t>
        <a:bodyPr/>
        <a:lstStyle/>
        <a:p>
          <a:endParaRPr lang="en-US"/>
        </a:p>
      </dgm:t>
    </dgm:pt>
    <dgm:pt modelId="{9AA49B75-1175-4812-A99E-3AA806F69982}" type="sibTrans" cxnId="{629F27B5-23AE-41BC-84C3-83F2FDCAF805}">
      <dgm:prSet/>
      <dgm:spPr/>
      <dgm:t>
        <a:bodyPr/>
        <a:lstStyle/>
        <a:p>
          <a:endParaRPr lang="en-US"/>
        </a:p>
      </dgm:t>
    </dgm:pt>
    <dgm:pt modelId="{75A980B2-E4FE-4A45-B77C-2FCA2841A061}">
      <dgm:prSet/>
      <dgm:spPr/>
      <dgm:t>
        <a:bodyPr/>
        <a:lstStyle/>
        <a:p>
          <a:pPr>
            <a:lnSpc>
              <a:spcPct val="100000"/>
            </a:lnSpc>
          </a:pPr>
          <a:r>
            <a:rPr lang="en-US" dirty="0">
              <a:latin typeface="Century Gothic" panose="020B0502020202020204" pitchFamily="34" charset="0"/>
            </a:rPr>
            <a:t>GAN offers the use of recurrent neural networks to generate time series data using Recurrent Conditional GANs</a:t>
          </a:r>
        </a:p>
      </dgm:t>
    </dgm:pt>
    <dgm:pt modelId="{FE9ED9A0-F786-4130-8F5A-3C2179354ABE}" type="parTrans" cxnId="{7E38192D-0DD7-4314-ABD5-896D6788A034}">
      <dgm:prSet/>
      <dgm:spPr/>
      <dgm:t>
        <a:bodyPr/>
        <a:lstStyle/>
        <a:p>
          <a:endParaRPr lang="en-US"/>
        </a:p>
      </dgm:t>
    </dgm:pt>
    <dgm:pt modelId="{46CEA0AF-B6E5-4EC1-92CE-B8D7CE80B7E1}" type="sibTrans" cxnId="{7E38192D-0DD7-4314-ABD5-896D6788A034}">
      <dgm:prSet/>
      <dgm:spPr/>
      <dgm:t>
        <a:bodyPr/>
        <a:lstStyle/>
        <a:p>
          <a:endParaRPr lang="en-US"/>
        </a:p>
      </dgm:t>
    </dgm:pt>
    <dgm:pt modelId="{4F33406F-E8F8-4210-BE91-595EDD19D859}">
      <dgm:prSet/>
      <dgm:spPr/>
      <dgm:t>
        <a:bodyPr/>
        <a:lstStyle/>
        <a:p>
          <a:pPr>
            <a:lnSpc>
              <a:spcPct val="100000"/>
            </a:lnSpc>
          </a:pPr>
          <a:r>
            <a:rPr lang="en-US" dirty="0">
              <a:latin typeface="Century Gothic" panose="020B0502020202020204" pitchFamily="34" charset="0"/>
            </a:rPr>
            <a:t>Stochastic modelling, economic modelling, stock prediction, mortality forecasting, Value-at-Risk, financial projections etc.</a:t>
          </a:r>
        </a:p>
      </dgm:t>
    </dgm:pt>
    <dgm:pt modelId="{1F7E93D1-FDDF-47D5-A71B-BC2D4DE307EE}" type="parTrans" cxnId="{E0EDDDB4-4025-4409-A40E-ADF70A183732}">
      <dgm:prSet/>
      <dgm:spPr/>
      <dgm:t>
        <a:bodyPr/>
        <a:lstStyle/>
        <a:p>
          <a:endParaRPr lang="en-US"/>
        </a:p>
      </dgm:t>
    </dgm:pt>
    <dgm:pt modelId="{48EE45AD-40AA-45CB-9B28-7AC563982FAF}" type="sibTrans" cxnId="{E0EDDDB4-4025-4409-A40E-ADF70A183732}">
      <dgm:prSet/>
      <dgm:spPr/>
      <dgm:t>
        <a:bodyPr/>
        <a:lstStyle/>
        <a:p>
          <a:endParaRPr lang="en-US"/>
        </a:p>
      </dgm:t>
    </dgm:pt>
    <dgm:pt modelId="{126B3085-023A-4F30-A40E-0AF2F164504F}" type="pres">
      <dgm:prSet presAssocID="{E35EFE1E-43D4-4C05-8CA3-617A48F6F51D}" presName="root" presStyleCnt="0">
        <dgm:presLayoutVars>
          <dgm:dir/>
          <dgm:resizeHandles val="exact"/>
        </dgm:presLayoutVars>
      </dgm:prSet>
      <dgm:spPr/>
    </dgm:pt>
    <dgm:pt modelId="{F43FD6EF-5322-451F-AC12-4F573C914907}" type="pres">
      <dgm:prSet presAssocID="{C86265CB-0438-4446-94E6-D566A0D163E2}" presName="compNode" presStyleCnt="0"/>
      <dgm:spPr/>
    </dgm:pt>
    <dgm:pt modelId="{3C66E7CC-94F6-4D6A-A1A6-E1468AD58E7A}" type="pres">
      <dgm:prSet presAssocID="{C86265CB-0438-4446-94E6-D566A0D163E2}" presName="bgRect" presStyleLbl="bgShp" presStyleIdx="0" presStyleCnt="3"/>
      <dgm:spPr/>
    </dgm:pt>
    <dgm:pt modelId="{8A957417-06B0-4167-8223-814D8D2A25F8}" type="pres">
      <dgm:prSet presAssocID="{C86265CB-0438-4446-94E6-D566A0D163E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9CB0D3B-9339-489A-A552-0F1940FD4E15}" type="pres">
      <dgm:prSet presAssocID="{C86265CB-0438-4446-94E6-D566A0D163E2}" presName="spaceRect" presStyleCnt="0"/>
      <dgm:spPr/>
    </dgm:pt>
    <dgm:pt modelId="{875F14E9-D497-497D-96B2-FC0A4FCEEEF7}" type="pres">
      <dgm:prSet presAssocID="{C86265CB-0438-4446-94E6-D566A0D163E2}" presName="parTx" presStyleLbl="revTx" presStyleIdx="0" presStyleCnt="3">
        <dgm:presLayoutVars>
          <dgm:chMax val="0"/>
          <dgm:chPref val="0"/>
        </dgm:presLayoutVars>
      </dgm:prSet>
      <dgm:spPr/>
    </dgm:pt>
    <dgm:pt modelId="{3C74C3F5-574D-4217-9A17-13BB54FDB257}" type="pres">
      <dgm:prSet presAssocID="{9AA49B75-1175-4812-A99E-3AA806F69982}" presName="sibTrans" presStyleCnt="0"/>
      <dgm:spPr/>
    </dgm:pt>
    <dgm:pt modelId="{79CC1916-224E-4A34-B848-E475BDFDB296}" type="pres">
      <dgm:prSet presAssocID="{75A980B2-E4FE-4A45-B77C-2FCA2841A061}" presName="compNode" presStyleCnt="0"/>
      <dgm:spPr/>
    </dgm:pt>
    <dgm:pt modelId="{7DE35B07-305D-4EE8-A68F-E94CA6514844}" type="pres">
      <dgm:prSet presAssocID="{75A980B2-E4FE-4A45-B77C-2FCA2841A061}" presName="bgRect" presStyleLbl="bgShp" presStyleIdx="1" presStyleCnt="3"/>
      <dgm:spPr/>
    </dgm:pt>
    <dgm:pt modelId="{353CB3EE-FE1C-45EE-84FD-59D52391636C}" type="pres">
      <dgm:prSet presAssocID="{75A980B2-E4FE-4A45-B77C-2FCA2841A06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F68C8334-5F66-47A7-AA69-4D5423D09C46}" type="pres">
      <dgm:prSet presAssocID="{75A980B2-E4FE-4A45-B77C-2FCA2841A061}" presName="spaceRect" presStyleCnt="0"/>
      <dgm:spPr/>
    </dgm:pt>
    <dgm:pt modelId="{29F6218B-FB56-4B06-BFBF-3AE36ACD8B44}" type="pres">
      <dgm:prSet presAssocID="{75A980B2-E4FE-4A45-B77C-2FCA2841A061}" presName="parTx" presStyleLbl="revTx" presStyleIdx="1" presStyleCnt="3">
        <dgm:presLayoutVars>
          <dgm:chMax val="0"/>
          <dgm:chPref val="0"/>
        </dgm:presLayoutVars>
      </dgm:prSet>
      <dgm:spPr/>
    </dgm:pt>
    <dgm:pt modelId="{5CDED97E-41FE-4F2D-A4B0-0CA48FF4CB6B}" type="pres">
      <dgm:prSet presAssocID="{46CEA0AF-B6E5-4EC1-92CE-B8D7CE80B7E1}" presName="sibTrans" presStyleCnt="0"/>
      <dgm:spPr/>
    </dgm:pt>
    <dgm:pt modelId="{4813D502-83A9-4D84-84F3-961F565A9C33}" type="pres">
      <dgm:prSet presAssocID="{4F33406F-E8F8-4210-BE91-595EDD19D859}" presName="compNode" presStyleCnt="0"/>
      <dgm:spPr/>
    </dgm:pt>
    <dgm:pt modelId="{B7B73D1D-0F1A-4CB2-893E-73F9926734B1}" type="pres">
      <dgm:prSet presAssocID="{4F33406F-E8F8-4210-BE91-595EDD19D859}" presName="bgRect" presStyleLbl="bgShp" presStyleIdx="2" presStyleCnt="3"/>
      <dgm:spPr/>
    </dgm:pt>
    <dgm:pt modelId="{778630B7-ECE5-4EC1-9EDD-F2A7F69A69C7}" type="pres">
      <dgm:prSet presAssocID="{4F33406F-E8F8-4210-BE91-595EDD19D85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77B6D5F3-5FFD-4397-9A6B-9BB0D67B13A9}" type="pres">
      <dgm:prSet presAssocID="{4F33406F-E8F8-4210-BE91-595EDD19D859}" presName="spaceRect" presStyleCnt="0"/>
      <dgm:spPr/>
    </dgm:pt>
    <dgm:pt modelId="{B1B67093-1386-46BA-A469-EC04590A6E2C}" type="pres">
      <dgm:prSet presAssocID="{4F33406F-E8F8-4210-BE91-595EDD19D859}" presName="parTx" presStyleLbl="revTx" presStyleIdx="2" presStyleCnt="3">
        <dgm:presLayoutVars>
          <dgm:chMax val="0"/>
          <dgm:chPref val="0"/>
        </dgm:presLayoutVars>
      </dgm:prSet>
      <dgm:spPr/>
    </dgm:pt>
  </dgm:ptLst>
  <dgm:cxnLst>
    <dgm:cxn modelId="{4A2EDF25-879D-4B51-94F1-165C7822A174}" type="presOf" srcId="{E35EFE1E-43D4-4C05-8CA3-617A48F6F51D}" destId="{126B3085-023A-4F30-A40E-0AF2F164504F}" srcOrd="0" destOrd="0" presId="urn:microsoft.com/office/officeart/2018/2/layout/IconVerticalSolidList"/>
    <dgm:cxn modelId="{7E38192D-0DD7-4314-ABD5-896D6788A034}" srcId="{E35EFE1E-43D4-4C05-8CA3-617A48F6F51D}" destId="{75A980B2-E4FE-4A45-B77C-2FCA2841A061}" srcOrd="1" destOrd="0" parTransId="{FE9ED9A0-F786-4130-8F5A-3C2179354ABE}" sibTransId="{46CEA0AF-B6E5-4EC1-92CE-B8D7CE80B7E1}"/>
    <dgm:cxn modelId="{3571CD58-0A3B-4DC6-99B7-9324EA710E49}" type="presOf" srcId="{4F33406F-E8F8-4210-BE91-595EDD19D859}" destId="{B1B67093-1386-46BA-A469-EC04590A6E2C}" srcOrd="0" destOrd="0" presId="urn:microsoft.com/office/officeart/2018/2/layout/IconVerticalSolidList"/>
    <dgm:cxn modelId="{803C8AA4-AC48-4AA5-94B4-BB8CFCD20B78}" type="presOf" srcId="{C86265CB-0438-4446-94E6-D566A0D163E2}" destId="{875F14E9-D497-497D-96B2-FC0A4FCEEEF7}" srcOrd="0" destOrd="0" presId="urn:microsoft.com/office/officeart/2018/2/layout/IconVerticalSolidList"/>
    <dgm:cxn modelId="{E0EDDDB4-4025-4409-A40E-ADF70A183732}" srcId="{E35EFE1E-43D4-4C05-8CA3-617A48F6F51D}" destId="{4F33406F-E8F8-4210-BE91-595EDD19D859}" srcOrd="2" destOrd="0" parTransId="{1F7E93D1-FDDF-47D5-A71B-BC2D4DE307EE}" sibTransId="{48EE45AD-40AA-45CB-9B28-7AC563982FAF}"/>
    <dgm:cxn modelId="{629F27B5-23AE-41BC-84C3-83F2FDCAF805}" srcId="{E35EFE1E-43D4-4C05-8CA3-617A48F6F51D}" destId="{C86265CB-0438-4446-94E6-D566A0D163E2}" srcOrd="0" destOrd="0" parTransId="{D8042E2A-CDDF-4139-8194-6DDF0EEDBF4C}" sibTransId="{9AA49B75-1175-4812-A99E-3AA806F69982}"/>
    <dgm:cxn modelId="{56CAADDC-C527-423E-A5EA-AB29B79CB4FD}" type="presOf" srcId="{75A980B2-E4FE-4A45-B77C-2FCA2841A061}" destId="{29F6218B-FB56-4B06-BFBF-3AE36ACD8B44}" srcOrd="0" destOrd="0" presId="urn:microsoft.com/office/officeart/2018/2/layout/IconVerticalSolidList"/>
    <dgm:cxn modelId="{B936E69A-23B1-4C37-883A-878110F41762}" type="presParOf" srcId="{126B3085-023A-4F30-A40E-0AF2F164504F}" destId="{F43FD6EF-5322-451F-AC12-4F573C914907}" srcOrd="0" destOrd="0" presId="urn:microsoft.com/office/officeart/2018/2/layout/IconVerticalSolidList"/>
    <dgm:cxn modelId="{927CB6B0-1335-458B-B1FB-53B992348817}" type="presParOf" srcId="{F43FD6EF-5322-451F-AC12-4F573C914907}" destId="{3C66E7CC-94F6-4D6A-A1A6-E1468AD58E7A}" srcOrd="0" destOrd="0" presId="urn:microsoft.com/office/officeart/2018/2/layout/IconVerticalSolidList"/>
    <dgm:cxn modelId="{C09F1F4D-DEC5-4EC0-8E7E-8CAD7AA532CA}" type="presParOf" srcId="{F43FD6EF-5322-451F-AC12-4F573C914907}" destId="{8A957417-06B0-4167-8223-814D8D2A25F8}" srcOrd="1" destOrd="0" presId="urn:microsoft.com/office/officeart/2018/2/layout/IconVerticalSolidList"/>
    <dgm:cxn modelId="{6184587A-FD82-496A-8115-C3D966D4B256}" type="presParOf" srcId="{F43FD6EF-5322-451F-AC12-4F573C914907}" destId="{29CB0D3B-9339-489A-A552-0F1940FD4E15}" srcOrd="2" destOrd="0" presId="urn:microsoft.com/office/officeart/2018/2/layout/IconVerticalSolidList"/>
    <dgm:cxn modelId="{A02A4301-1A35-4CB8-92CE-2B565949417B}" type="presParOf" srcId="{F43FD6EF-5322-451F-AC12-4F573C914907}" destId="{875F14E9-D497-497D-96B2-FC0A4FCEEEF7}" srcOrd="3" destOrd="0" presId="urn:microsoft.com/office/officeart/2018/2/layout/IconVerticalSolidList"/>
    <dgm:cxn modelId="{CF662559-CD6D-47B4-9756-6776831A4568}" type="presParOf" srcId="{126B3085-023A-4F30-A40E-0AF2F164504F}" destId="{3C74C3F5-574D-4217-9A17-13BB54FDB257}" srcOrd="1" destOrd="0" presId="urn:microsoft.com/office/officeart/2018/2/layout/IconVerticalSolidList"/>
    <dgm:cxn modelId="{27E62C54-9E35-4E3A-A151-8996BBD89715}" type="presParOf" srcId="{126B3085-023A-4F30-A40E-0AF2F164504F}" destId="{79CC1916-224E-4A34-B848-E475BDFDB296}" srcOrd="2" destOrd="0" presId="urn:microsoft.com/office/officeart/2018/2/layout/IconVerticalSolidList"/>
    <dgm:cxn modelId="{CABD51C3-4945-435E-8784-78A60A58BDB4}" type="presParOf" srcId="{79CC1916-224E-4A34-B848-E475BDFDB296}" destId="{7DE35B07-305D-4EE8-A68F-E94CA6514844}" srcOrd="0" destOrd="0" presId="urn:microsoft.com/office/officeart/2018/2/layout/IconVerticalSolidList"/>
    <dgm:cxn modelId="{B0AB4E95-66F7-4411-8B94-601033944C2D}" type="presParOf" srcId="{79CC1916-224E-4A34-B848-E475BDFDB296}" destId="{353CB3EE-FE1C-45EE-84FD-59D52391636C}" srcOrd="1" destOrd="0" presId="urn:microsoft.com/office/officeart/2018/2/layout/IconVerticalSolidList"/>
    <dgm:cxn modelId="{4C1FED03-5AB5-45EF-B1F6-DA8933FCE68E}" type="presParOf" srcId="{79CC1916-224E-4A34-B848-E475BDFDB296}" destId="{F68C8334-5F66-47A7-AA69-4D5423D09C46}" srcOrd="2" destOrd="0" presId="urn:microsoft.com/office/officeart/2018/2/layout/IconVerticalSolidList"/>
    <dgm:cxn modelId="{9209B4D4-A10C-48B1-B43E-17920C5D5DC7}" type="presParOf" srcId="{79CC1916-224E-4A34-B848-E475BDFDB296}" destId="{29F6218B-FB56-4B06-BFBF-3AE36ACD8B44}" srcOrd="3" destOrd="0" presId="urn:microsoft.com/office/officeart/2018/2/layout/IconVerticalSolidList"/>
    <dgm:cxn modelId="{89C9754C-86EC-4575-8915-5769B4FAEA3C}" type="presParOf" srcId="{126B3085-023A-4F30-A40E-0AF2F164504F}" destId="{5CDED97E-41FE-4F2D-A4B0-0CA48FF4CB6B}" srcOrd="3" destOrd="0" presId="urn:microsoft.com/office/officeart/2018/2/layout/IconVerticalSolidList"/>
    <dgm:cxn modelId="{28D58F46-CD17-4980-87B4-8517A7777311}" type="presParOf" srcId="{126B3085-023A-4F30-A40E-0AF2F164504F}" destId="{4813D502-83A9-4D84-84F3-961F565A9C33}" srcOrd="4" destOrd="0" presId="urn:microsoft.com/office/officeart/2018/2/layout/IconVerticalSolidList"/>
    <dgm:cxn modelId="{43CF348B-5AA8-4111-83FC-512D6B3E8009}" type="presParOf" srcId="{4813D502-83A9-4D84-84F3-961F565A9C33}" destId="{B7B73D1D-0F1A-4CB2-893E-73F9926734B1}" srcOrd="0" destOrd="0" presId="urn:microsoft.com/office/officeart/2018/2/layout/IconVerticalSolidList"/>
    <dgm:cxn modelId="{8D1C2AC9-2701-45D2-95A0-9175484E78F0}" type="presParOf" srcId="{4813D502-83A9-4D84-84F3-961F565A9C33}" destId="{778630B7-ECE5-4EC1-9EDD-F2A7F69A69C7}" srcOrd="1" destOrd="0" presId="urn:microsoft.com/office/officeart/2018/2/layout/IconVerticalSolidList"/>
    <dgm:cxn modelId="{A8D7C7CA-A707-4C0F-8D35-55D07B490282}" type="presParOf" srcId="{4813D502-83A9-4D84-84F3-961F565A9C33}" destId="{77B6D5F3-5FFD-4397-9A6B-9BB0D67B13A9}" srcOrd="2" destOrd="0" presId="urn:microsoft.com/office/officeart/2018/2/layout/IconVerticalSolidList"/>
    <dgm:cxn modelId="{398B258F-FA82-4658-A9C1-9A76171C598D}" type="presParOf" srcId="{4813D502-83A9-4D84-84F3-961F565A9C33}" destId="{B1B67093-1386-46BA-A469-EC04590A6E2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2E225E-9101-48FC-9377-F5B1B95113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F17994F-B3C4-4E06-9773-7C1055B88095}">
      <dgm:prSet/>
      <dgm:spPr/>
      <dgm:t>
        <a:bodyPr/>
        <a:lstStyle/>
        <a:p>
          <a:pPr>
            <a:lnSpc>
              <a:spcPct val="100000"/>
            </a:lnSpc>
          </a:pPr>
          <a:r>
            <a:rPr lang="en-US" dirty="0">
              <a:latin typeface="Century Gothic" panose="020B0502020202020204" pitchFamily="34" charset="0"/>
            </a:rPr>
            <a:t>The generator models the distribution and create fake data</a:t>
          </a:r>
        </a:p>
      </dgm:t>
    </dgm:pt>
    <dgm:pt modelId="{618FEE7E-3FAB-4A44-B76B-174C5D7D83B1}" type="parTrans" cxnId="{25EC946A-7E49-4499-BE0B-9FD2BC43D32D}">
      <dgm:prSet/>
      <dgm:spPr/>
      <dgm:t>
        <a:bodyPr/>
        <a:lstStyle/>
        <a:p>
          <a:endParaRPr lang="en-US"/>
        </a:p>
      </dgm:t>
    </dgm:pt>
    <dgm:pt modelId="{AD839B0C-9FC3-4E0D-87E4-52E40506CC68}" type="sibTrans" cxnId="{25EC946A-7E49-4499-BE0B-9FD2BC43D32D}">
      <dgm:prSet/>
      <dgm:spPr/>
      <dgm:t>
        <a:bodyPr/>
        <a:lstStyle/>
        <a:p>
          <a:endParaRPr lang="en-US"/>
        </a:p>
      </dgm:t>
    </dgm:pt>
    <dgm:pt modelId="{01BB0997-4D30-466B-9228-E2B79EEFF31A}">
      <dgm:prSet/>
      <dgm:spPr/>
      <dgm:t>
        <a:bodyPr/>
        <a:lstStyle/>
        <a:p>
          <a:pPr>
            <a:lnSpc>
              <a:spcPct val="100000"/>
            </a:lnSpc>
          </a:pPr>
          <a:r>
            <a:rPr lang="en-US" dirty="0">
              <a:latin typeface="Century Gothic" panose="020B0502020202020204" pitchFamily="34" charset="0"/>
            </a:rPr>
            <a:t>The discriminator judges if it’s close to the training data</a:t>
          </a:r>
        </a:p>
      </dgm:t>
    </dgm:pt>
    <dgm:pt modelId="{BFE16A7C-59AD-4AC7-9CDA-45FB627008FB}" type="parTrans" cxnId="{D751F2B9-27E5-4346-8293-82B9A7CD7C2C}">
      <dgm:prSet/>
      <dgm:spPr/>
      <dgm:t>
        <a:bodyPr/>
        <a:lstStyle/>
        <a:p>
          <a:endParaRPr lang="en-US"/>
        </a:p>
      </dgm:t>
    </dgm:pt>
    <dgm:pt modelId="{D686B004-CBDE-45D9-8B76-B0179D8A976E}" type="sibTrans" cxnId="{D751F2B9-27E5-4346-8293-82B9A7CD7C2C}">
      <dgm:prSet/>
      <dgm:spPr/>
      <dgm:t>
        <a:bodyPr/>
        <a:lstStyle/>
        <a:p>
          <a:endParaRPr lang="en-US"/>
        </a:p>
      </dgm:t>
    </dgm:pt>
    <dgm:pt modelId="{3CA9ECED-DE37-468D-AD1C-32D731672736}">
      <dgm:prSet/>
      <dgm:spPr/>
      <dgm:t>
        <a:bodyPr/>
        <a:lstStyle/>
        <a:p>
          <a:pPr>
            <a:lnSpc>
              <a:spcPct val="100000"/>
            </a:lnSpc>
          </a:pPr>
          <a:r>
            <a:rPr lang="en-US" dirty="0">
              <a:latin typeface="Century Gothic" panose="020B0502020202020204" pitchFamily="34" charset="0"/>
            </a:rPr>
            <a:t>What happens to the judging part if we give it some sample not seen from the training distribution?</a:t>
          </a:r>
        </a:p>
      </dgm:t>
    </dgm:pt>
    <dgm:pt modelId="{0F65C869-293F-4980-982F-95ECBB84DF5B}" type="parTrans" cxnId="{1BE6A456-215E-447E-8314-BD28E450DE1E}">
      <dgm:prSet/>
      <dgm:spPr/>
      <dgm:t>
        <a:bodyPr/>
        <a:lstStyle/>
        <a:p>
          <a:endParaRPr lang="en-US"/>
        </a:p>
      </dgm:t>
    </dgm:pt>
    <dgm:pt modelId="{F0E2FA5B-2751-4BA5-AFA2-05B2280FD333}" type="sibTrans" cxnId="{1BE6A456-215E-447E-8314-BD28E450DE1E}">
      <dgm:prSet/>
      <dgm:spPr/>
      <dgm:t>
        <a:bodyPr/>
        <a:lstStyle/>
        <a:p>
          <a:endParaRPr lang="en-US"/>
        </a:p>
      </dgm:t>
    </dgm:pt>
    <dgm:pt modelId="{1D660698-0471-49CB-A2FF-1332F2A2B5CB}">
      <dgm:prSet/>
      <dgm:spPr/>
      <dgm:t>
        <a:bodyPr/>
        <a:lstStyle/>
        <a:p>
          <a:pPr>
            <a:lnSpc>
              <a:spcPct val="100000"/>
            </a:lnSpc>
          </a:pPr>
          <a:r>
            <a:rPr lang="en-US" dirty="0" err="1">
              <a:latin typeface="Century Gothic" panose="020B0502020202020204" pitchFamily="34" charset="0"/>
            </a:rPr>
            <a:t>AnoGAN</a:t>
          </a:r>
          <a:r>
            <a:rPr lang="en-US" dirty="0">
              <a:latin typeface="Century Gothic" panose="020B0502020202020204" pitchFamily="34" charset="0"/>
            </a:rPr>
            <a:t>/</a:t>
          </a:r>
          <a:r>
            <a:rPr lang="en-US" dirty="0" err="1">
              <a:latin typeface="Century Gothic" panose="020B0502020202020204" pitchFamily="34" charset="0"/>
            </a:rPr>
            <a:t>GANomaly</a:t>
          </a:r>
          <a:r>
            <a:rPr lang="en-US" dirty="0">
              <a:latin typeface="Century Gothic" panose="020B0502020202020204" pitchFamily="34" charset="0"/>
            </a:rPr>
            <a:t> for anomaly detection of medical images. Extension to other data sets.</a:t>
          </a:r>
        </a:p>
      </dgm:t>
    </dgm:pt>
    <dgm:pt modelId="{530B8528-0630-4865-BD83-164A8373F2B3}" type="parTrans" cxnId="{9CCAA372-D803-4576-8CB8-708F37C675D6}">
      <dgm:prSet/>
      <dgm:spPr/>
      <dgm:t>
        <a:bodyPr/>
        <a:lstStyle/>
        <a:p>
          <a:endParaRPr lang="en-US"/>
        </a:p>
      </dgm:t>
    </dgm:pt>
    <dgm:pt modelId="{098C342B-1DE2-4A30-807B-B111315E3F5B}" type="sibTrans" cxnId="{9CCAA372-D803-4576-8CB8-708F37C675D6}">
      <dgm:prSet/>
      <dgm:spPr/>
      <dgm:t>
        <a:bodyPr/>
        <a:lstStyle/>
        <a:p>
          <a:endParaRPr lang="en-US"/>
        </a:p>
      </dgm:t>
    </dgm:pt>
    <dgm:pt modelId="{BBB1B688-0275-41D8-9C61-73CC2262A452}">
      <dgm:prSet/>
      <dgm:spPr/>
      <dgm:t>
        <a:bodyPr/>
        <a:lstStyle/>
        <a:p>
          <a:pPr>
            <a:lnSpc>
              <a:spcPct val="100000"/>
            </a:lnSpc>
          </a:pPr>
          <a:r>
            <a:rPr lang="en-US" dirty="0">
              <a:latin typeface="Century Gothic" panose="020B0502020202020204" pitchFamily="34" charset="0"/>
            </a:rPr>
            <a:t>Identify rare items or events which are suspicious from the majority of the data</a:t>
          </a:r>
        </a:p>
      </dgm:t>
    </dgm:pt>
    <dgm:pt modelId="{2F46E9BD-6808-4EB1-9B20-FCF4DD4C160E}" type="parTrans" cxnId="{72BB0246-FA17-4F55-BB5B-0B9E6F9FBD17}">
      <dgm:prSet/>
      <dgm:spPr/>
      <dgm:t>
        <a:bodyPr/>
        <a:lstStyle/>
        <a:p>
          <a:endParaRPr lang="en-ZA"/>
        </a:p>
      </dgm:t>
    </dgm:pt>
    <dgm:pt modelId="{1AE5685A-1C3F-43D7-8AA0-8A7C7E9B8C0E}" type="sibTrans" cxnId="{72BB0246-FA17-4F55-BB5B-0B9E6F9FBD17}">
      <dgm:prSet/>
      <dgm:spPr/>
      <dgm:t>
        <a:bodyPr/>
        <a:lstStyle/>
        <a:p>
          <a:endParaRPr lang="en-ZA"/>
        </a:p>
      </dgm:t>
    </dgm:pt>
    <dgm:pt modelId="{3C0F2F43-F3D3-49DE-90B4-583F72E4CDBD}" type="pres">
      <dgm:prSet presAssocID="{C32E225E-9101-48FC-9377-F5B1B95113DF}" presName="root" presStyleCnt="0">
        <dgm:presLayoutVars>
          <dgm:dir/>
          <dgm:resizeHandles val="exact"/>
        </dgm:presLayoutVars>
      </dgm:prSet>
      <dgm:spPr/>
    </dgm:pt>
    <dgm:pt modelId="{0BE16E5D-E630-4850-9675-2AA7FB893185}" type="pres">
      <dgm:prSet presAssocID="{BBB1B688-0275-41D8-9C61-73CC2262A452}" presName="compNode" presStyleCnt="0"/>
      <dgm:spPr/>
    </dgm:pt>
    <dgm:pt modelId="{696ED56B-3F07-4FB7-8228-D56B52329870}" type="pres">
      <dgm:prSet presAssocID="{BBB1B688-0275-41D8-9C61-73CC2262A452}" presName="bgRect" presStyleLbl="bgShp" presStyleIdx="0" presStyleCnt="5"/>
      <dgm:spPr/>
    </dgm:pt>
    <dgm:pt modelId="{501002C3-3CD0-40F5-BBC0-213496E8087A}" type="pres">
      <dgm:prSet presAssocID="{BBB1B688-0275-41D8-9C61-73CC2262A452}" presName="iconRect" presStyleLbl="node1" presStyleIdx="0" presStyleCnt="5"/>
      <dgm:spPr/>
    </dgm:pt>
    <dgm:pt modelId="{25CC842A-5E2F-4FA4-B428-4CC4D6DA9404}" type="pres">
      <dgm:prSet presAssocID="{BBB1B688-0275-41D8-9C61-73CC2262A452}" presName="spaceRect" presStyleCnt="0"/>
      <dgm:spPr/>
    </dgm:pt>
    <dgm:pt modelId="{3620A7AA-83F3-4678-81EE-8123803B21F9}" type="pres">
      <dgm:prSet presAssocID="{BBB1B688-0275-41D8-9C61-73CC2262A452}" presName="parTx" presStyleLbl="revTx" presStyleIdx="0" presStyleCnt="5">
        <dgm:presLayoutVars>
          <dgm:chMax val="0"/>
          <dgm:chPref val="0"/>
        </dgm:presLayoutVars>
      </dgm:prSet>
      <dgm:spPr/>
    </dgm:pt>
    <dgm:pt modelId="{48065EB1-9921-46A2-BB4A-5E99B4E9BB32}" type="pres">
      <dgm:prSet presAssocID="{1AE5685A-1C3F-43D7-8AA0-8A7C7E9B8C0E}" presName="sibTrans" presStyleCnt="0"/>
      <dgm:spPr/>
    </dgm:pt>
    <dgm:pt modelId="{50765BD9-2E9A-4CC0-A393-2DE9FCCF385E}" type="pres">
      <dgm:prSet presAssocID="{FF17994F-B3C4-4E06-9773-7C1055B88095}" presName="compNode" presStyleCnt="0"/>
      <dgm:spPr/>
    </dgm:pt>
    <dgm:pt modelId="{E2994D09-1A47-4B1D-8E7D-FF76D03DE1F0}" type="pres">
      <dgm:prSet presAssocID="{FF17994F-B3C4-4E06-9773-7C1055B88095}" presName="bgRect" presStyleLbl="bgShp" presStyleIdx="1" presStyleCnt="5"/>
      <dgm:spPr/>
    </dgm:pt>
    <dgm:pt modelId="{E75DC298-DD86-4CCA-A5F7-398337D80AD2}" type="pres">
      <dgm:prSet presAssocID="{FF17994F-B3C4-4E06-9773-7C1055B88095}" presName="iconRect" presStyleLbl="node1" presStyleIdx="1"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93B57D5E-5D69-402E-8A98-7F965C169B80}" type="pres">
      <dgm:prSet presAssocID="{FF17994F-B3C4-4E06-9773-7C1055B88095}" presName="spaceRect" presStyleCnt="0"/>
      <dgm:spPr/>
    </dgm:pt>
    <dgm:pt modelId="{2287BFBB-682E-4792-A90E-EE1C1BCE6917}" type="pres">
      <dgm:prSet presAssocID="{FF17994F-B3C4-4E06-9773-7C1055B88095}" presName="parTx" presStyleLbl="revTx" presStyleIdx="1" presStyleCnt="5">
        <dgm:presLayoutVars>
          <dgm:chMax val="0"/>
          <dgm:chPref val="0"/>
        </dgm:presLayoutVars>
      </dgm:prSet>
      <dgm:spPr/>
    </dgm:pt>
    <dgm:pt modelId="{E2D1AAA5-11A7-46D3-8312-3F23C8A7BEB3}" type="pres">
      <dgm:prSet presAssocID="{AD839B0C-9FC3-4E0D-87E4-52E40506CC68}" presName="sibTrans" presStyleCnt="0"/>
      <dgm:spPr/>
    </dgm:pt>
    <dgm:pt modelId="{56D305A3-1621-4D88-BDD7-EC169943EC3C}" type="pres">
      <dgm:prSet presAssocID="{01BB0997-4D30-466B-9228-E2B79EEFF31A}" presName="compNode" presStyleCnt="0"/>
      <dgm:spPr/>
    </dgm:pt>
    <dgm:pt modelId="{BA7DBF7F-452C-42FA-B092-56F9703F6967}" type="pres">
      <dgm:prSet presAssocID="{01BB0997-4D30-466B-9228-E2B79EEFF31A}" presName="bgRect" presStyleLbl="bgShp" presStyleIdx="2" presStyleCnt="5"/>
      <dgm:spPr/>
    </dgm:pt>
    <dgm:pt modelId="{F658BC13-3601-46B3-AEBF-C247F498DE54}" type="pres">
      <dgm:prSet presAssocID="{01BB0997-4D30-466B-9228-E2B79EEFF31A}"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D49F94A0-14FD-4526-A5E8-D79E9AE694E9}" type="pres">
      <dgm:prSet presAssocID="{01BB0997-4D30-466B-9228-E2B79EEFF31A}" presName="spaceRect" presStyleCnt="0"/>
      <dgm:spPr/>
    </dgm:pt>
    <dgm:pt modelId="{025FDB9E-4EE8-4971-9FDC-C994AB5410BA}" type="pres">
      <dgm:prSet presAssocID="{01BB0997-4D30-466B-9228-E2B79EEFF31A}" presName="parTx" presStyleLbl="revTx" presStyleIdx="2" presStyleCnt="5">
        <dgm:presLayoutVars>
          <dgm:chMax val="0"/>
          <dgm:chPref val="0"/>
        </dgm:presLayoutVars>
      </dgm:prSet>
      <dgm:spPr/>
    </dgm:pt>
    <dgm:pt modelId="{8A43DC4D-C022-4A84-8038-A289BB0B9E66}" type="pres">
      <dgm:prSet presAssocID="{D686B004-CBDE-45D9-8B76-B0179D8A976E}" presName="sibTrans" presStyleCnt="0"/>
      <dgm:spPr/>
    </dgm:pt>
    <dgm:pt modelId="{85253E1E-4CDC-4DF7-A30D-11D9C747F3EE}" type="pres">
      <dgm:prSet presAssocID="{3CA9ECED-DE37-468D-AD1C-32D731672736}" presName="compNode" presStyleCnt="0"/>
      <dgm:spPr/>
    </dgm:pt>
    <dgm:pt modelId="{41BE4EFA-1D53-428B-89EB-636971A44546}" type="pres">
      <dgm:prSet presAssocID="{3CA9ECED-DE37-468D-AD1C-32D731672736}" presName="bgRect" presStyleLbl="bgShp" presStyleIdx="3" presStyleCnt="5"/>
      <dgm:spPr/>
    </dgm:pt>
    <dgm:pt modelId="{F3804102-032E-4FC9-B07B-00DDBA2A1B93}" type="pres">
      <dgm:prSet presAssocID="{3CA9ECED-DE37-468D-AD1C-32D731672736}"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1FBDABCC-252E-45F7-AA8A-CEF13566EEA2}" type="pres">
      <dgm:prSet presAssocID="{3CA9ECED-DE37-468D-AD1C-32D731672736}" presName="spaceRect" presStyleCnt="0"/>
      <dgm:spPr/>
    </dgm:pt>
    <dgm:pt modelId="{F1E2236D-7CF8-431C-8CEE-8A5C6EECDCB4}" type="pres">
      <dgm:prSet presAssocID="{3CA9ECED-DE37-468D-AD1C-32D731672736}" presName="parTx" presStyleLbl="revTx" presStyleIdx="3" presStyleCnt="5">
        <dgm:presLayoutVars>
          <dgm:chMax val="0"/>
          <dgm:chPref val="0"/>
        </dgm:presLayoutVars>
      </dgm:prSet>
      <dgm:spPr/>
    </dgm:pt>
    <dgm:pt modelId="{7C670681-27C2-4197-941B-3ED5E433F0DE}" type="pres">
      <dgm:prSet presAssocID="{F0E2FA5B-2751-4BA5-AFA2-05B2280FD333}" presName="sibTrans" presStyleCnt="0"/>
      <dgm:spPr/>
    </dgm:pt>
    <dgm:pt modelId="{492238BC-66E8-492C-B749-BA4B4B2AC53B}" type="pres">
      <dgm:prSet presAssocID="{1D660698-0471-49CB-A2FF-1332F2A2B5CB}" presName="compNode" presStyleCnt="0"/>
      <dgm:spPr/>
    </dgm:pt>
    <dgm:pt modelId="{071F6778-698C-40A9-BB71-4A92B27FA379}" type="pres">
      <dgm:prSet presAssocID="{1D660698-0471-49CB-A2FF-1332F2A2B5CB}" presName="bgRect" presStyleLbl="bgShp" presStyleIdx="4" presStyleCnt="5"/>
      <dgm:spPr/>
    </dgm:pt>
    <dgm:pt modelId="{4319089E-087E-481A-AE43-0895A7CA054F}" type="pres">
      <dgm:prSet presAssocID="{1D660698-0471-49CB-A2FF-1332F2A2B5CB}"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429E8AED-1CD7-4AF2-8224-D73729448BC5}" type="pres">
      <dgm:prSet presAssocID="{1D660698-0471-49CB-A2FF-1332F2A2B5CB}" presName="spaceRect" presStyleCnt="0"/>
      <dgm:spPr/>
    </dgm:pt>
    <dgm:pt modelId="{C3BF1E12-060F-42E3-94F7-2C1796AB071A}" type="pres">
      <dgm:prSet presAssocID="{1D660698-0471-49CB-A2FF-1332F2A2B5CB}" presName="parTx" presStyleLbl="revTx" presStyleIdx="4" presStyleCnt="5">
        <dgm:presLayoutVars>
          <dgm:chMax val="0"/>
          <dgm:chPref val="0"/>
        </dgm:presLayoutVars>
      </dgm:prSet>
      <dgm:spPr/>
    </dgm:pt>
  </dgm:ptLst>
  <dgm:cxnLst>
    <dgm:cxn modelId="{27BDE119-0884-4435-A660-C9AC47EB3222}" type="presOf" srcId="{FF17994F-B3C4-4E06-9773-7C1055B88095}" destId="{2287BFBB-682E-4792-A90E-EE1C1BCE6917}" srcOrd="0" destOrd="0" presId="urn:microsoft.com/office/officeart/2018/2/layout/IconVerticalSolidList"/>
    <dgm:cxn modelId="{7A8D9C20-7D10-4556-BDAB-19682165A7BB}" type="presOf" srcId="{3CA9ECED-DE37-468D-AD1C-32D731672736}" destId="{F1E2236D-7CF8-431C-8CEE-8A5C6EECDCB4}" srcOrd="0" destOrd="0" presId="urn:microsoft.com/office/officeart/2018/2/layout/IconVerticalSolidList"/>
    <dgm:cxn modelId="{46709E37-A759-4211-8C10-CE4CE387B43A}" type="presOf" srcId="{C32E225E-9101-48FC-9377-F5B1B95113DF}" destId="{3C0F2F43-F3D3-49DE-90B4-583F72E4CDBD}" srcOrd="0" destOrd="0" presId="urn:microsoft.com/office/officeart/2018/2/layout/IconVerticalSolidList"/>
    <dgm:cxn modelId="{1A7E5D45-F0AE-4A83-8C5D-0A639665C88C}" type="presOf" srcId="{01BB0997-4D30-466B-9228-E2B79EEFF31A}" destId="{025FDB9E-4EE8-4971-9FDC-C994AB5410BA}" srcOrd="0" destOrd="0" presId="urn:microsoft.com/office/officeart/2018/2/layout/IconVerticalSolidList"/>
    <dgm:cxn modelId="{72BB0246-FA17-4F55-BB5B-0B9E6F9FBD17}" srcId="{C32E225E-9101-48FC-9377-F5B1B95113DF}" destId="{BBB1B688-0275-41D8-9C61-73CC2262A452}" srcOrd="0" destOrd="0" parTransId="{2F46E9BD-6808-4EB1-9B20-FCF4DD4C160E}" sibTransId="{1AE5685A-1C3F-43D7-8AA0-8A7C7E9B8C0E}"/>
    <dgm:cxn modelId="{25EC946A-7E49-4499-BE0B-9FD2BC43D32D}" srcId="{C32E225E-9101-48FC-9377-F5B1B95113DF}" destId="{FF17994F-B3C4-4E06-9773-7C1055B88095}" srcOrd="1" destOrd="0" parTransId="{618FEE7E-3FAB-4A44-B76B-174C5D7D83B1}" sibTransId="{AD839B0C-9FC3-4E0D-87E4-52E40506CC68}"/>
    <dgm:cxn modelId="{9CCAA372-D803-4576-8CB8-708F37C675D6}" srcId="{C32E225E-9101-48FC-9377-F5B1B95113DF}" destId="{1D660698-0471-49CB-A2FF-1332F2A2B5CB}" srcOrd="4" destOrd="0" parTransId="{530B8528-0630-4865-BD83-164A8373F2B3}" sibTransId="{098C342B-1DE2-4A30-807B-B111315E3F5B}"/>
    <dgm:cxn modelId="{1BE6A456-215E-447E-8314-BD28E450DE1E}" srcId="{C32E225E-9101-48FC-9377-F5B1B95113DF}" destId="{3CA9ECED-DE37-468D-AD1C-32D731672736}" srcOrd="3" destOrd="0" parTransId="{0F65C869-293F-4980-982F-95ECBB84DF5B}" sibTransId="{F0E2FA5B-2751-4BA5-AFA2-05B2280FD333}"/>
    <dgm:cxn modelId="{A2D83AAF-F3DC-44B0-85F5-C61665F030A0}" type="presOf" srcId="{1D660698-0471-49CB-A2FF-1332F2A2B5CB}" destId="{C3BF1E12-060F-42E3-94F7-2C1796AB071A}" srcOrd="0" destOrd="0" presId="urn:microsoft.com/office/officeart/2018/2/layout/IconVerticalSolidList"/>
    <dgm:cxn modelId="{D751F2B9-27E5-4346-8293-82B9A7CD7C2C}" srcId="{C32E225E-9101-48FC-9377-F5B1B95113DF}" destId="{01BB0997-4D30-466B-9228-E2B79EEFF31A}" srcOrd="2" destOrd="0" parTransId="{BFE16A7C-59AD-4AC7-9CDA-45FB627008FB}" sibTransId="{D686B004-CBDE-45D9-8B76-B0179D8A976E}"/>
    <dgm:cxn modelId="{844B7BCB-3C14-4B40-B457-4E736C67F48C}" type="presOf" srcId="{BBB1B688-0275-41D8-9C61-73CC2262A452}" destId="{3620A7AA-83F3-4678-81EE-8123803B21F9}" srcOrd="0" destOrd="0" presId="urn:microsoft.com/office/officeart/2018/2/layout/IconVerticalSolidList"/>
    <dgm:cxn modelId="{01BFC18A-3B9D-40A9-80EE-F4E4D559BF80}" type="presParOf" srcId="{3C0F2F43-F3D3-49DE-90B4-583F72E4CDBD}" destId="{0BE16E5D-E630-4850-9675-2AA7FB893185}" srcOrd="0" destOrd="0" presId="urn:microsoft.com/office/officeart/2018/2/layout/IconVerticalSolidList"/>
    <dgm:cxn modelId="{F3194761-D5DB-4A62-BF6D-5E0F6C577B02}" type="presParOf" srcId="{0BE16E5D-E630-4850-9675-2AA7FB893185}" destId="{696ED56B-3F07-4FB7-8228-D56B52329870}" srcOrd="0" destOrd="0" presId="urn:microsoft.com/office/officeart/2018/2/layout/IconVerticalSolidList"/>
    <dgm:cxn modelId="{A4E445B3-CEA0-4360-8F40-D16FC549F832}" type="presParOf" srcId="{0BE16E5D-E630-4850-9675-2AA7FB893185}" destId="{501002C3-3CD0-40F5-BBC0-213496E8087A}" srcOrd="1" destOrd="0" presId="urn:microsoft.com/office/officeart/2018/2/layout/IconVerticalSolidList"/>
    <dgm:cxn modelId="{3BAAA919-9677-4884-B1AF-6E55F07372FB}" type="presParOf" srcId="{0BE16E5D-E630-4850-9675-2AA7FB893185}" destId="{25CC842A-5E2F-4FA4-B428-4CC4D6DA9404}" srcOrd="2" destOrd="0" presId="urn:microsoft.com/office/officeart/2018/2/layout/IconVerticalSolidList"/>
    <dgm:cxn modelId="{34189CA2-5D21-4ABF-95A6-87B713E49421}" type="presParOf" srcId="{0BE16E5D-E630-4850-9675-2AA7FB893185}" destId="{3620A7AA-83F3-4678-81EE-8123803B21F9}" srcOrd="3" destOrd="0" presId="urn:microsoft.com/office/officeart/2018/2/layout/IconVerticalSolidList"/>
    <dgm:cxn modelId="{FDA63E73-582A-4EF5-A0B1-20BB3AB1CAC7}" type="presParOf" srcId="{3C0F2F43-F3D3-49DE-90B4-583F72E4CDBD}" destId="{48065EB1-9921-46A2-BB4A-5E99B4E9BB32}" srcOrd="1" destOrd="0" presId="urn:microsoft.com/office/officeart/2018/2/layout/IconVerticalSolidList"/>
    <dgm:cxn modelId="{5843014C-ECB0-481C-98DD-39AA29FD5FD2}" type="presParOf" srcId="{3C0F2F43-F3D3-49DE-90B4-583F72E4CDBD}" destId="{50765BD9-2E9A-4CC0-A393-2DE9FCCF385E}" srcOrd="2" destOrd="0" presId="urn:microsoft.com/office/officeart/2018/2/layout/IconVerticalSolidList"/>
    <dgm:cxn modelId="{537708A7-EAE3-4B0A-ABD8-1A245C9A640A}" type="presParOf" srcId="{50765BD9-2E9A-4CC0-A393-2DE9FCCF385E}" destId="{E2994D09-1A47-4B1D-8E7D-FF76D03DE1F0}" srcOrd="0" destOrd="0" presId="urn:microsoft.com/office/officeart/2018/2/layout/IconVerticalSolidList"/>
    <dgm:cxn modelId="{1F1CCAB6-9423-4AC9-B376-521A42300031}" type="presParOf" srcId="{50765BD9-2E9A-4CC0-A393-2DE9FCCF385E}" destId="{E75DC298-DD86-4CCA-A5F7-398337D80AD2}" srcOrd="1" destOrd="0" presId="urn:microsoft.com/office/officeart/2018/2/layout/IconVerticalSolidList"/>
    <dgm:cxn modelId="{74C6AA51-4B8E-437E-9A77-B421ECEF9D6A}" type="presParOf" srcId="{50765BD9-2E9A-4CC0-A393-2DE9FCCF385E}" destId="{93B57D5E-5D69-402E-8A98-7F965C169B80}" srcOrd="2" destOrd="0" presId="urn:microsoft.com/office/officeart/2018/2/layout/IconVerticalSolidList"/>
    <dgm:cxn modelId="{5FE25F05-B79B-480D-A5A4-93834FE52B05}" type="presParOf" srcId="{50765BD9-2E9A-4CC0-A393-2DE9FCCF385E}" destId="{2287BFBB-682E-4792-A90E-EE1C1BCE6917}" srcOrd="3" destOrd="0" presId="urn:microsoft.com/office/officeart/2018/2/layout/IconVerticalSolidList"/>
    <dgm:cxn modelId="{199D0A7B-F905-4FC3-8154-CBB1CDCB8885}" type="presParOf" srcId="{3C0F2F43-F3D3-49DE-90B4-583F72E4CDBD}" destId="{E2D1AAA5-11A7-46D3-8312-3F23C8A7BEB3}" srcOrd="3" destOrd="0" presId="urn:microsoft.com/office/officeart/2018/2/layout/IconVerticalSolidList"/>
    <dgm:cxn modelId="{9EC37519-EF0B-4A0B-AAFB-37421EFC01C3}" type="presParOf" srcId="{3C0F2F43-F3D3-49DE-90B4-583F72E4CDBD}" destId="{56D305A3-1621-4D88-BDD7-EC169943EC3C}" srcOrd="4" destOrd="0" presId="urn:microsoft.com/office/officeart/2018/2/layout/IconVerticalSolidList"/>
    <dgm:cxn modelId="{754DD66F-ACAB-4F1B-AEBB-81CB4C8BCBF9}" type="presParOf" srcId="{56D305A3-1621-4D88-BDD7-EC169943EC3C}" destId="{BA7DBF7F-452C-42FA-B092-56F9703F6967}" srcOrd="0" destOrd="0" presId="urn:microsoft.com/office/officeart/2018/2/layout/IconVerticalSolidList"/>
    <dgm:cxn modelId="{7291DD1B-B1C2-4152-B5F6-056E1BE59F87}" type="presParOf" srcId="{56D305A3-1621-4D88-BDD7-EC169943EC3C}" destId="{F658BC13-3601-46B3-AEBF-C247F498DE54}" srcOrd="1" destOrd="0" presId="urn:microsoft.com/office/officeart/2018/2/layout/IconVerticalSolidList"/>
    <dgm:cxn modelId="{56F7A4BC-0DA1-4546-B941-2926F3F7A656}" type="presParOf" srcId="{56D305A3-1621-4D88-BDD7-EC169943EC3C}" destId="{D49F94A0-14FD-4526-A5E8-D79E9AE694E9}" srcOrd="2" destOrd="0" presId="urn:microsoft.com/office/officeart/2018/2/layout/IconVerticalSolidList"/>
    <dgm:cxn modelId="{1E354BFF-BB7F-471C-B137-A609EF775B0C}" type="presParOf" srcId="{56D305A3-1621-4D88-BDD7-EC169943EC3C}" destId="{025FDB9E-4EE8-4971-9FDC-C994AB5410BA}" srcOrd="3" destOrd="0" presId="urn:microsoft.com/office/officeart/2018/2/layout/IconVerticalSolidList"/>
    <dgm:cxn modelId="{904A60A4-1C87-40C4-918A-9F9D8C113AF2}" type="presParOf" srcId="{3C0F2F43-F3D3-49DE-90B4-583F72E4CDBD}" destId="{8A43DC4D-C022-4A84-8038-A289BB0B9E66}" srcOrd="5" destOrd="0" presId="urn:microsoft.com/office/officeart/2018/2/layout/IconVerticalSolidList"/>
    <dgm:cxn modelId="{F89BC4EC-38D0-4A18-9A30-8B755D008904}" type="presParOf" srcId="{3C0F2F43-F3D3-49DE-90B4-583F72E4CDBD}" destId="{85253E1E-4CDC-4DF7-A30D-11D9C747F3EE}" srcOrd="6" destOrd="0" presId="urn:microsoft.com/office/officeart/2018/2/layout/IconVerticalSolidList"/>
    <dgm:cxn modelId="{02BD6FA9-3FF7-4D42-8F4E-75AF6B7FBD4D}" type="presParOf" srcId="{85253E1E-4CDC-4DF7-A30D-11D9C747F3EE}" destId="{41BE4EFA-1D53-428B-89EB-636971A44546}" srcOrd="0" destOrd="0" presId="urn:microsoft.com/office/officeart/2018/2/layout/IconVerticalSolidList"/>
    <dgm:cxn modelId="{89DD1273-9799-4C19-BFE9-C3E4DF3129A5}" type="presParOf" srcId="{85253E1E-4CDC-4DF7-A30D-11D9C747F3EE}" destId="{F3804102-032E-4FC9-B07B-00DDBA2A1B93}" srcOrd="1" destOrd="0" presId="urn:microsoft.com/office/officeart/2018/2/layout/IconVerticalSolidList"/>
    <dgm:cxn modelId="{94AF7BAF-B8CA-4526-9787-FF3A6A4F179E}" type="presParOf" srcId="{85253E1E-4CDC-4DF7-A30D-11D9C747F3EE}" destId="{1FBDABCC-252E-45F7-AA8A-CEF13566EEA2}" srcOrd="2" destOrd="0" presId="urn:microsoft.com/office/officeart/2018/2/layout/IconVerticalSolidList"/>
    <dgm:cxn modelId="{39D642E1-265E-4BB7-8DC9-26C91A863D8B}" type="presParOf" srcId="{85253E1E-4CDC-4DF7-A30D-11D9C747F3EE}" destId="{F1E2236D-7CF8-431C-8CEE-8A5C6EECDCB4}" srcOrd="3" destOrd="0" presId="urn:microsoft.com/office/officeart/2018/2/layout/IconVerticalSolidList"/>
    <dgm:cxn modelId="{37CFA1DD-34FF-44B5-9262-0A4778544FE2}" type="presParOf" srcId="{3C0F2F43-F3D3-49DE-90B4-583F72E4CDBD}" destId="{7C670681-27C2-4197-941B-3ED5E433F0DE}" srcOrd="7" destOrd="0" presId="urn:microsoft.com/office/officeart/2018/2/layout/IconVerticalSolidList"/>
    <dgm:cxn modelId="{2EEE06FC-6F9E-4375-98EE-9F18852403EC}" type="presParOf" srcId="{3C0F2F43-F3D3-49DE-90B4-583F72E4CDBD}" destId="{492238BC-66E8-492C-B749-BA4B4B2AC53B}" srcOrd="8" destOrd="0" presId="urn:microsoft.com/office/officeart/2018/2/layout/IconVerticalSolidList"/>
    <dgm:cxn modelId="{5A119E16-C994-436F-8A74-600EBC45C903}" type="presParOf" srcId="{492238BC-66E8-492C-B749-BA4B4B2AC53B}" destId="{071F6778-698C-40A9-BB71-4A92B27FA379}" srcOrd="0" destOrd="0" presId="urn:microsoft.com/office/officeart/2018/2/layout/IconVerticalSolidList"/>
    <dgm:cxn modelId="{9875CAD8-E60F-4FA7-9479-D97CD84FD18A}" type="presParOf" srcId="{492238BC-66E8-492C-B749-BA4B4B2AC53B}" destId="{4319089E-087E-481A-AE43-0895A7CA054F}" srcOrd="1" destOrd="0" presId="urn:microsoft.com/office/officeart/2018/2/layout/IconVerticalSolidList"/>
    <dgm:cxn modelId="{C6165BC9-5EC6-4BF2-B7B5-8B399F8D5B6E}" type="presParOf" srcId="{492238BC-66E8-492C-B749-BA4B4B2AC53B}" destId="{429E8AED-1CD7-4AF2-8224-D73729448BC5}" srcOrd="2" destOrd="0" presId="urn:microsoft.com/office/officeart/2018/2/layout/IconVerticalSolidList"/>
    <dgm:cxn modelId="{D85A16BB-CEC9-46B7-A968-1BF8520E2780}" type="presParOf" srcId="{492238BC-66E8-492C-B749-BA4B4B2AC53B}" destId="{C3BF1E12-060F-42E3-94F7-2C1796AB07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BB277F-BD29-4430-A87E-B7C90A5019F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6A9F309A-85A3-46A3-9C3C-584A806C900D}">
      <dgm:prSet custT="1"/>
      <dgm:spPr/>
      <dgm:t>
        <a:bodyPr/>
        <a:lstStyle/>
        <a:p>
          <a:pPr>
            <a:lnSpc>
              <a:spcPct val="100000"/>
            </a:lnSpc>
            <a:defRPr cap="all"/>
          </a:pPr>
          <a:r>
            <a:rPr lang="en-US" sz="1200" dirty="0">
              <a:latin typeface="Century Gothic" panose="020B0502020202020204" pitchFamily="34" charset="0"/>
            </a:rPr>
            <a:t>Semi-Supervised GAN trains the discriminator into a classifier which can achieve superior classification accuracy from as few labeled examples as possible</a:t>
          </a:r>
        </a:p>
      </dgm:t>
    </dgm:pt>
    <dgm:pt modelId="{DA149163-1768-4A6C-8ED0-0044BD90E339}" type="parTrans" cxnId="{8A8D4BFD-8AF0-4625-B740-496574297FB4}">
      <dgm:prSet/>
      <dgm:spPr/>
      <dgm:t>
        <a:bodyPr/>
        <a:lstStyle/>
        <a:p>
          <a:endParaRPr lang="en-US"/>
        </a:p>
      </dgm:t>
    </dgm:pt>
    <dgm:pt modelId="{69FFD83A-60A0-4252-8F43-7D1A7677CA1C}" type="sibTrans" cxnId="{8A8D4BFD-8AF0-4625-B740-496574297FB4}">
      <dgm:prSet/>
      <dgm:spPr/>
      <dgm:t>
        <a:bodyPr/>
        <a:lstStyle/>
        <a:p>
          <a:endParaRPr lang="en-US"/>
        </a:p>
      </dgm:t>
    </dgm:pt>
    <dgm:pt modelId="{64F73B1C-9EA6-499C-8ED9-F5F411072961}">
      <dgm:prSet custT="1"/>
      <dgm:spPr/>
      <dgm:t>
        <a:bodyPr/>
        <a:lstStyle/>
        <a:p>
          <a:pPr>
            <a:lnSpc>
              <a:spcPct val="100000"/>
            </a:lnSpc>
            <a:defRPr cap="all"/>
          </a:pPr>
          <a:r>
            <a:rPr lang="en-US" sz="1200" dirty="0">
              <a:latin typeface="Century Gothic" panose="020B0502020202020204" pitchFamily="34" charset="0"/>
            </a:rPr>
            <a:t>Reduction in dependency of classification tasks on enormous labeled data sets</a:t>
          </a:r>
        </a:p>
      </dgm:t>
    </dgm:pt>
    <dgm:pt modelId="{58576FDE-7815-4263-922D-475739231847}" type="parTrans" cxnId="{E197B2D2-6A1B-4C70-92B6-0D7E3A361E4C}">
      <dgm:prSet/>
      <dgm:spPr/>
      <dgm:t>
        <a:bodyPr/>
        <a:lstStyle/>
        <a:p>
          <a:endParaRPr lang="en-US"/>
        </a:p>
      </dgm:t>
    </dgm:pt>
    <dgm:pt modelId="{50E101A0-421F-4C56-80A8-39102E312108}" type="sibTrans" cxnId="{E197B2D2-6A1B-4C70-92B6-0D7E3A361E4C}">
      <dgm:prSet/>
      <dgm:spPr/>
      <dgm:t>
        <a:bodyPr/>
        <a:lstStyle/>
        <a:p>
          <a:endParaRPr lang="en-US"/>
        </a:p>
      </dgm:t>
    </dgm:pt>
    <dgm:pt modelId="{F5F9BBDC-BEC6-4D8B-ABE7-B067CA24CB2C}">
      <dgm:prSet custT="1"/>
      <dgm:spPr/>
      <dgm:t>
        <a:bodyPr/>
        <a:lstStyle/>
        <a:p>
          <a:pPr>
            <a:lnSpc>
              <a:spcPct val="100000"/>
            </a:lnSpc>
            <a:defRPr cap="all"/>
          </a:pPr>
          <a:r>
            <a:rPr lang="en-US" sz="1200" dirty="0">
              <a:latin typeface="Century Gothic" panose="020B0502020202020204" pitchFamily="34" charset="0"/>
            </a:rPr>
            <a:t>Discriminative modelling</a:t>
          </a:r>
        </a:p>
      </dgm:t>
    </dgm:pt>
    <dgm:pt modelId="{5EC89E55-7475-4BBA-A053-C94C4DF716B7}" type="parTrans" cxnId="{9DFBDBD4-4148-4C3E-A25F-0BE6DBF5BE76}">
      <dgm:prSet/>
      <dgm:spPr/>
      <dgm:t>
        <a:bodyPr/>
        <a:lstStyle/>
        <a:p>
          <a:endParaRPr lang="en-US"/>
        </a:p>
      </dgm:t>
    </dgm:pt>
    <dgm:pt modelId="{9FDA4178-CDE8-4D9D-AEB7-ACB304700E71}" type="sibTrans" cxnId="{9DFBDBD4-4148-4C3E-A25F-0BE6DBF5BE76}">
      <dgm:prSet/>
      <dgm:spPr/>
      <dgm:t>
        <a:bodyPr/>
        <a:lstStyle/>
        <a:p>
          <a:endParaRPr lang="en-US"/>
        </a:p>
      </dgm:t>
    </dgm:pt>
    <dgm:pt modelId="{7A0AA66E-6753-4DB2-95D3-34A2114BBA2A}">
      <dgm:prSet custT="1"/>
      <dgm:spPr/>
      <dgm:t>
        <a:bodyPr/>
        <a:lstStyle/>
        <a:p>
          <a:pPr>
            <a:lnSpc>
              <a:spcPct val="100000"/>
            </a:lnSpc>
            <a:defRPr cap="all"/>
          </a:pPr>
          <a:r>
            <a:rPr lang="en-ZA" sz="1200" dirty="0">
              <a:latin typeface="Century Gothic" panose="020B0502020202020204" pitchFamily="34" charset="0"/>
            </a:rPr>
            <a:t>Alternative classifier</a:t>
          </a:r>
          <a:endParaRPr lang="en-US" sz="1200" dirty="0">
            <a:latin typeface="Century Gothic" panose="020B0502020202020204" pitchFamily="34" charset="0"/>
          </a:endParaRPr>
        </a:p>
      </dgm:t>
    </dgm:pt>
    <dgm:pt modelId="{4E28DF63-F3CA-46CB-BC1E-24D6F6C7DBD1}" type="parTrans" cxnId="{545C02FC-77DE-456F-AFAB-5967FD8F397F}">
      <dgm:prSet/>
      <dgm:spPr/>
      <dgm:t>
        <a:bodyPr/>
        <a:lstStyle/>
        <a:p>
          <a:endParaRPr lang="en-US"/>
        </a:p>
      </dgm:t>
    </dgm:pt>
    <dgm:pt modelId="{DF2107BB-261E-4703-A801-F142C78F3C67}" type="sibTrans" cxnId="{545C02FC-77DE-456F-AFAB-5967FD8F397F}">
      <dgm:prSet/>
      <dgm:spPr/>
      <dgm:t>
        <a:bodyPr/>
        <a:lstStyle/>
        <a:p>
          <a:endParaRPr lang="en-US"/>
        </a:p>
      </dgm:t>
    </dgm:pt>
    <dgm:pt modelId="{BBC23327-A575-42CC-BB2A-88B529E1133B}">
      <dgm:prSet custT="1"/>
      <dgm:spPr/>
      <dgm:t>
        <a:bodyPr/>
        <a:lstStyle/>
        <a:p>
          <a:pPr>
            <a:lnSpc>
              <a:spcPct val="100000"/>
            </a:lnSpc>
            <a:defRPr cap="all"/>
          </a:pPr>
          <a:r>
            <a:rPr lang="en-ZA" sz="1200" dirty="0">
              <a:latin typeface="Century Gothic" panose="020B0502020202020204" pitchFamily="34" charset="0"/>
            </a:rPr>
            <a:t>Shown to generate better than a comparable, fully-supervised classifier</a:t>
          </a:r>
          <a:endParaRPr lang="en-US" sz="1200" dirty="0">
            <a:latin typeface="Century Gothic" panose="020B0502020202020204" pitchFamily="34" charset="0"/>
          </a:endParaRPr>
        </a:p>
      </dgm:t>
    </dgm:pt>
    <dgm:pt modelId="{C3F4C6E8-1D62-4407-918F-DCE83B42304A}" type="parTrans" cxnId="{C07820D0-BA1A-487B-A428-EE6E179778E5}">
      <dgm:prSet/>
      <dgm:spPr/>
      <dgm:t>
        <a:bodyPr/>
        <a:lstStyle/>
        <a:p>
          <a:endParaRPr lang="en-US"/>
        </a:p>
      </dgm:t>
    </dgm:pt>
    <dgm:pt modelId="{DD4F2F8E-E732-41BA-9422-3B16505FF436}" type="sibTrans" cxnId="{C07820D0-BA1A-487B-A428-EE6E179778E5}">
      <dgm:prSet/>
      <dgm:spPr/>
      <dgm:t>
        <a:bodyPr/>
        <a:lstStyle/>
        <a:p>
          <a:endParaRPr lang="en-US"/>
        </a:p>
      </dgm:t>
    </dgm:pt>
    <dgm:pt modelId="{D5336B3F-B979-4EC0-80A8-E2B6C8D681B8}" type="pres">
      <dgm:prSet presAssocID="{57BB277F-BD29-4430-A87E-B7C90A5019F0}" presName="root" presStyleCnt="0">
        <dgm:presLayoutVars>
          <dgm:dir/>
          <dgm:resizeHandles val="exact"/>
        </dgm:presLayoutVars>
      </dgm:prSet>
      <dgm:spPr/>
    </dgm:pt>
    <dgm:pt modelId="{F03B8F3E-F8BE-4891-8DC0-9E2AFC8BE914}" type="pres">
      <dgm:prSet presAssocID="{6A9F309A-85A3-46A3-9C3C-584A806C900D}" presName="compNode" presStyleCnt="0"/>
      <dgm:spPr/>
    </dgm:pt>
    <dgm:pt modelId="{79855751-446D-421B-8CA3-22B43B0C3759}" type="pres">
      <dgm:prSet presAssocID="{6A9F309A-85A3-46A3-9C3C-584A806C900D}" presName="iconBgRect" presStyleLbl="bgShp" presStyleIdx="0" presStyleCnt="5"/>
      <dgm:spPr/>
    </dgm:pt>
    <dgm:pt modelId="{7A5CB86C-2073-48FB-9BD1-3541871E2ADF}" type="pres">
      <dgm:prSet presAssocID="{6A9F309A-85A3-46A3-9C3C-584A806C900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8AB4D580-57FC-49D1-851B-1231174F2118}" type="pres">
      <dgm:prSet presAssocID="{6A9F309A-85A3-46A3-9C3C-584A806C900D}" presName="spaceRect" presStyleCnt="0"/>
      <dgm:spPr/>
    </dgm:pt>
    <dgm:pt modelId="{C870768F-2E2D-4B08-B366-A3F16B2471FC}" type="pres">
      <dgm:prSet presAssocID="{6A9F309A-85A3-46A3-9C3C-584A806C900D}" presName="textRect" presStyleLbl="revTx" presStyleIdx="0" presStyleCnt="5" custScaleX="129995">
        <dgm:presLayoutVars>
          <dgm:chMax val="1"/>
          <dgm:chPref val="1"/>
        </dgm:presLayoutVars>
      </dgm:prSet>
      <dgm:spPr/>
    </dgm:pt>
    <dgm:pt modelId="{D842CEF9-E349-486A-B77C-1002532C103C}" type="pres">
      <dgm:prSet presAssocID="{69FFD83A-60A0-4252-8F43-7D1A7677CA1C}" presName="sibTrans" presStyleCnt="0"/>
      <dgm:spPr/>
    </dgm:pt>
    <dgm:pt modelId="{A894C1F2-8D27-42E6-8EBC-14C845201D25}" type="pres">
      <dgm:prSet presAssocID="{64F73B1C-9EA6-499C-8ED9-F5F411072961}" presName="compNode" presStyleCnt="0"/>
      <dgm:spPr/>
    </dgm:pt>
    <dgm:pt modelId="{C293266B-80B0-4BA8-9BCA-4C34974C3955}" type="pres">
      <dgm:prSet presAssocID="{64F73B1C-9EA6-499C-8ED9-F5F411072961}" presName="iconBgRect" presStyleLbl="bgShp" presStyleIdx="1" presStyleCnt="5"/>
      <dgm:spPr/>
    </dgm:pt>
    <dgm:pt modelId="{320B3F28-532F-4164-8DC5-AB96922C1E47}" type="pres">
      <dgm:prSet presAssocID="{64F73B1C-9EA6-499C-8ED9-F5F41107296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a:ext>
      </dgm:extLst>
    </dgm:pt>
    <dgm:pt modelId="{BD277B52-B53C-4FA4-BE87-E7A038F7090F}" type="pres">
      <dgm:prSet presAssocID="{64F73B1C-9EA6-499C-8ED9-F5F411072961}" presName="spaceRect" presStyleCnt="0"/>
      <dgm:spPr/>
    </dgm:pt>
    <dgm:pt modelId="{EE6375BC-9CFE-4A00-9542-90E7C89728AD}" type="pres">
      <dgm:prSet presAssocID="{64F73B1C-9EA6-499C-8ED9-F5F411072961}" presName="textRect" presStyleLbl="revTx" presStyleIdx="1" presStyleCnt="5">
        <dgm:presLayoutVars>
          <dgm:chMax val="1"/>
          <dgm:chPref val="1"/>
        </dgm:presLayoutVars>
      </dgm:prSet>
      <dgm:spPr/>
    </dgm:pt>
    <dgm:pt modelId="{2E0BD6C4-7A72-4917-B734-4115E22195A0}" type="pres">
      <dgm:prSet presAssocID="{50E101A0-421F-4C56-80A8-39102E312108}" presName="sibTrans" presStyleCnt="0"/>
      <dgm:spPr/>
    </dgm:pt>
    <dgm:pt modelId="{ECD3A867-A587-46A8-B9C4-DDDDFF9BA643}" type="pres">
      <dgm:prSet presAssocID="{F5F9BBDC-BEC6-4D8B-ABE7-B067CA24CB2C}" presName="compNode" presStyleCnt="0"/>
      <dgm:spPr/>
    </dgm:pt>
    <dgm:pt modelId="{59DDB746-DE3A-4C47-972C-ECAD313C1B3C}" type="pres">
      <dgm:prSet presAssocID="{F5F9BBDC-BEC6-4D8B-ABE7-B067CA24CB2C}" presName="iconBgRect" presStyleLbl="bgShp" presStyleIdx="2" presStyleCnt="5"/>
      <dgm:spPr/>
    </dgm:pt>
    <dgm:pt modelId="{9DDBEB59-555A-4A11-9750-41A81A8EED1B}" type="pres">
      <dgm:prSet presAssocID="{F5F9BBDC-BEC6-4D8B-ABE7-B067CA24CB2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nion"/>
        </a:ext>
      </dgm:extLst>
    </dgm:pt>
    <dgm:pt modelId="{BE2A01D3-45A5-4556-9B99-9F2FF67A081C}" type="pres">
      <dgm:prSet presAssocID="{F5F9BBDC-BEC6-4D8B-ABE7-B067CA24CB2C}" presName="spaceRect" presStyleCnt="0"/>
      <dgm:spPr/>
    </dgm:pt>
    <dgm:pt modelId="{A0ECCF87-7019-4CB8-BF69-1556F7AC96AD}" type="pres">
      <dgm:prSet presAssocID="{F5F9BBDC-BEC6-4D8B-ABE7-B067CA24CB2C}" presName="textRect" presStyleLbl="revTx" presStyleIdx="2" presStyleCnt="5">
        <dgm:presLayoutVars>
          <dgm:chMax val="1"/>
          <dgm:chPref val="1"/>
        </dgm:presLayoutVars>
      </dgm:prSet>
      <dgm:spPr/>
    </dgm:pt>
    <dgm:pt modelId="{518E501E-8FE7-4016-99EC-25551D9CE4AA}" type="pres">
      <dgm:prSet presAssocID="{9FDA4178-CDE8-4D9D-AEB7-ACB304700E71}" presName="sibTrans" presStyleCnt="0"/>
      <dgm:spPr/>
    </dgm:pt>
    <dgm:pt modelId="{5171CEC2-E05F-46E6-9F91-086B1816DC7B}" type="pres">
      <dgm:prSet presAssocID="{7A0AA66E-6753-4DB2-95D3-34A2114BBA2A}" presName="compNode" presStyleCnt="0"/>
      <dgm:spPr/>
    </dgm:pt>
    <dgm:pt modelId="{D262EA43-E8AA-4D23-A4C2-021C548A24F4}" type="pres">
      <dgm:prSet presAssocID="{7A0AA66E-6753-4DB2-95D3-34A2114BBA2A}" presName="iconBgRect" presStyleLbl="bgShp" presStyleIdx="3" presStyleCnt="5"/>
      <dgm:spPr/>
    </dgm:pt>
    <dgm:pt modelId="{2DB99878-5AE1-46D5-A0A0-55F5E6FEA466}" type="pres">
      <dgm:prSet presAssocID="{7A0AA66E-6753-4DB2-95D3-34A2114BBA2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1BAAB5A6-86F3-4225-9549-49544E1F7B8C}" type="pres">
      <dgm:prSet presAssocID="{7A0AA66E-6753-4DB2-95D3-34A2114BBA2A}" presName="spaceRect" presStyleCnt="0"/>
      <dgm:spPr/>
    </dgm:pt>
    <dgm:pt modelId="{2AACDEC2-CAC4-4B55-8AA2-4FAEF77B5214}" type="pres">
      <dgm:prSet presAssocID="{7A0AA66E-6753-4DB2-95D3-34A2114BBA2A}" presName="textRect" presStyleLbl="revTx" presStyleIdx="3" presStyleCnt="5">
        <dgm:presLayoutVars>
          <dgm:chMax val="1"/>
          <dgm:chPref val="1"/>
        </dgm:presLayoutVars>
      </dgm:prSet>
      <dgm:spPr/>
    </dgm:pt>
    <dgm:pt modelId="{C834C52E-5B9B-4A12-98BE-F130DF612042}" type="pres">
      <dgm:prSet presAssocID="{DF2107BB-261E-4703-A801-F142C78F3C67}" presName="sibTrans" presStyleCnt="0"/>
      <dgm:spPr/>
    </dgm:pt>
    <dgm:pt modelId="{742AF1FF-A917-4AB8-A290-38CDBC11EDE5}" type="pres">
      <dgm:prSet presAssocID="{BBC23327-A575-42CC-BB2A-88B529E1133B}" presName="compNode" presStyleCnt="0"/>
      <dgm:spPr/>
    </dgm:pt>
    <dgm:pt modelId="{CE43DC69-75BB-4228-9828-F7BC0427233D}" type="pres">
      <dgm:prSet presAssocID="{BBC23327-A575-42CC-BB2A-88B529E1133B}" presName="iconBgRect" presStyleLbl="bgShp" presStyleIdx="4" presStyleCnt="5"/>
      <dgm:spPr/>
    </dgm:pt>
    <dgm:pt modelId="{BAF2EF36-9FB4-4A47-8F1E-DD8AC7945B41}" type="pres">
      <dgm:prSet presAssocID="{BBC23327-A575-42CC-BB2A-88B529E1133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at"/>
        </a:ext>
      </dgm:extLst>
    </dgm:pt>
    <dgm:pt modelId="{586514E1-CB5E-4EB9-AC8E-29CBC643BEF5}" type="pres">
      <dgm:prSet presAssocID="{BBC23327-A575-42CC-BB2A-88B529E1133B}" presName="spaceRect" presStyleCnt="0"/>
      <dgm:spPr/>
    </dgm:pt>
    <dgm:pt modelId="{6A642957-4263-4609-A22D-62259F16FE1F}" type="pres">
      <dgm:prSet presAssocID="{BBC23327-A575-42CC-BB2A-88B529E1133B}" presName="textRect" presStyleLbl="revTx" presStyleIdx="4" presStyleCnt="5">
        <dgm:presLayoutVars>
          <dgm:chMax val="1"/>
          <dgm:chPref val="1"/>
        </dgm:presLayoutVars>
      </dgm:prSet>
      <dgm:spPr/>
    </dgm:pt>
  </dgm:ptLst>
  <dgm:cxnLst>
    <dgm:cxn modelId="{1879F522-A512-42CC-B315-3B6331F4B233}" type="presOf" srcId="{57BB277F-BD29-4430-A87E-B7C90A5019F0}" destId="{D5336B3F-B979-4EC0-80A8-E2B6C8D681B8}" srcOrd="0" destOrd="0" presId="urn:microsoft.com/office/officeart/2018/5/layout/IconCircleLabelList"/>
    <dgm:cxn modelId="{B346A758-BA43-44E1-9DA2-2F924D75448C}" type="presOf" srcId="{64F73B1C-9EA6-499C-8ED9-F5F411072961}" destId="{EE6375BC-9CFE-4A00-9542-90E7C89728AD}" srcOrd="0" destOrd="0" presId="urn:microsoft.com/office/officeart/2018/5/layout/IconCircleLabelList"/>
    <dgm:cxn modelId="{9E1B3881-6194-449E-8A07-8E049665EAA2}" type="presOf" srcId="{BBC23327-A575-42CC-BB2A-88B529E1133B}" destId="{6A642957-4263-4609-A22D-62259F16FE1F}" srcOrd="0" destOrd="0" presId="urn:microsoft.com/office/officeart/2018/5/layout/IconCircleLabelList"/>
    <dgm:cxn modelId="{7087E295-CEC5-44BB-AEEC-1A8253CB753C}" type="presOf" srcId="{F5F9BBDC-BEC6-4D8B-ABE7-B067CA24CB2C}" destId="{A0ECCF87-7019-4CB8-BF69-1556F7AC96AD}" srcOrd="0" destOrd="0" presId="urn:microsoft.com/office/officeart/2018/5/layout/IconCircleLabelList"/>
    <dgm:cxn modelId="{5AAFA0A5-5FAE-4D25-BE07-B1811036DEBC}" type="presOf" srcId="{7A0AA66E-6753-4DB2-95D3-34A2114BBA2A}" destId="{2AACDEC2-CAC4-4B55-8AA2-4FAEF77B5214}" srcOrd="0" destOrd="0" presId="urn:microsoft.com/office/officeart/2018/5/layout/IconCircleLabelList"/>
    <dgm:cxn modelId="{062B71B1-020F-46B0-8912-2836400153AA}" type="presOf" srcId="{6A9F309A-85A3-46A3-9C3C-584A806C900D}" destId="{C870768F-2E2D-4B08-B366-A3F16B2471FC}" srcOrd="0" destOrd="0" presId="urn:microsoft.com/office/officeart/2018/5/layout/IconCircleLabelList"/>
    <dgm:cxn modelId="{C07820D0-BA1A-487B-A428-EE6E179778E5}" srcId="{57BB277F-BD29-4430-A87E-B7C90A5019F0}" destId="{BBC23327-A575-42CC-BB2A-88B529E1133B}" srcOrd="4" destOrd="0" parTransId="{C3F4C6E8-1D62-4407-918F-DCE83B42304A}" sibTransId="{DD4F2F8E-E732-41BA-9422-3B16505FF436}"/>
    <dgm:cxn modelId="{E197B2D2-6A1B-4C70-92B6-0D7E3A361E4C}" srcId="{57BB277F-BD29-4430-A87E-B7C90A5019F0}" destId="{64F73B1C-9EA6-499C-8ED9-F5F411072961}" srcOrd="1" destOrd="0" parTransId="{58576FDE-7815-4263-922D-475739231847}" sibTransId="{50E101A0-421F-4C56-80A8-39102E312108}"/>
    <dgm:cxn modelId="{9DFBDBD4-4148-4C3E-A25F-0BE6DBF5BE76}" srcId="{57BB277F-BD29-4430-A87E-B7C90A5019F0}" destId="{F5F9BBDC-BEC6-4D8B-ABE7-B067CA24CB2C}" srcOrd="2" destOrd="0" parTransId="{5EC89E55-7475-4BBA-A053-C94C4DF716B7}" sibTransId="{9FDA4178-CDE8-4D9D-AEB7-ACB304700E71}"/>
    <dgm:cxn modelId="{545C02FC-77DE-456F-AFAB-5967FD8F397F}" srcId="{57BB277F-BD29-4430-A87E-B7C90A5019F0}" destId="{7A0AA66E-6753-4DB2-95D3-34A2114BBA2A}" srcOrd="3" destOrd="0" parTransId="{4E28DF63-F3CA-46CB-BC1E-24D6F6C7DBD1}" sibTransId="{DF2107BB-261E-4703-A801-F142C78F3C67}"/>
    <dgm:cxn modelId="{8A8D4BFD-8AF0-4625-B740-496574297FB4}" srcId="{57BB277F-BD29-4430-A87E-B7C90A5019F0}" destId="{6A9F309A-85A3-46A3-9C3C-584A806C900D}" srcOrd="0" destOrd="0" parTransId="{DA149163-1768-4A6C-8ED0-0044BD90E339}" sibTransId="{69FFD83A-60A0-4252-8F43-7D1A7677CA1C}"/>
    <dgm:cxn modelId="{D7F5EFA8-95EE-4697-BAB7-6E47489AB51A}" type="presParOf" srcId="{D5336B3F-B979-4EC0-80A8-E2B6C8D681B8}" destId="{F03B8F3E-F8BE-4891-8DC0-9E2AFC8BE914}" srcOrd="0" destOrd="0" presId="urn:microsoft.com/office/officeart/2018/5/layout/IconCircleLabelList"/>
    <dgm:cxn modelId="{F4238B8E-CA60-4071-AA0B-B5C164C77FE5}" type="presParOf" srcId="{F03B8F3E-F8BE-4891-8DC0-9E2AFC8BE914}" destId="{79855751-446D-421B-8CA3-22B43B0C3759}" srcOrd="0" destOrd="0" presId="urn:microsoft.com/office/officeart/2018/5/layout/IconCircleLabelList"/>
    <dgm:cxn modelId="{5E71FE0C-68B7-4C24-A372-F1D3555E14C3}" type="presParOf" srcId="{F03B8F3E-F8BE-4891-8DC0-9E2AFC8BE914}" destId="{7A5CB86C-2073-48FB-9BD1-3541871E2ADF}" srcOrd="1" destOrd="0" presId="urn:microsoft.com/office/officeart/2018/5/layout/IconCircleLabelList"/>
    <dgm:cxn modelId="{DBA2D3C2-D281-4514-B820-CAC0D21D0665}" type="presParOf" srcId="{F03B8F3E-F8BE-4891-8DC0-9E2AFC8BE914}" destId="{8AB4D580-57FC-49D1-851B-1231174F2118}" srcOrd="2" destOrd="0" presId="urn:microsoft.com/office/officeart/2018/5/layout/IconCircleLabelList"/>
    <dgm:cxn modelId="{581DDDCD-E682-48BD-B007-49CB27DF1C20}" type="presParOf" srcId="{F03B8F3E-F8BE-4891-8DC0-9E2AFC8BE914}" destId="{C870768F-2E2D-4B08-B366-A3F16B2471FC}" srcOrd="3" destOrd="0" presId="urn:microsoft.com/office/officeart/2018/5/layout/IconCircleLabelList"/>
    <dgm:cxn modelId="{210FBE42-E899-4548-8670-0B2859C68E03}" type="presParOf" srcId="{D5336B3F-B979-4EC0-80A8-E2B6C8D681B8}" destId="{D842CEF9-E349-486A-B77C-1002532C103C}" srcOrd="1" destOrd="0" presId="urn:microsoft.com/office/officeart/2018/5/layout/IconCircleLabelList"/>
    <dgm:cxn modelId="{A6E56398-079E-4971-900D-4841E0FC1E39}" type="presParOf" srcId="{D5336B3F-B979-4EC0-80A8-E2B6C8D681B8}" destId="{A894C1F2-8D27-42E6-8EBC-14C845201D25}" srcOrd="2" destOrd="0" presId="urn:microsoft.com/office/officeart/2018/5/layout/IconCircleLabelList"/>
    <dgm:cxn modelId="{D79C64B3-52EB-44AF-9C96-CA084337E8C2}" type="presParOf" srcId="{A894C1F2-8D27-42E6-8EBC-14C845201D25}" destId="{C293266B-80B0-4BA8-9BCA-4C34974C3955}" srcOrd="0" destOrd="0" presId="urn:microsoft.com/office/officeart/2018/5/layout/IconCircleLabelList"/>
    <dgm:cxn modelId="{59A79121-8DC7-4BD7-A999-A9018C379A95}" type="presParOf" srcId="{A894C1F2-8D27-42E6-8EBC-14C845201D25}" destId="{320B3F28-532F-4164-8DC5-AB96922C1E47}" srcOrd="1" destOrd="0" presId="urn:microsoft.com/office/officeart/2018/5/layout/IconCircleLabelList"/>
    <dgm:cxn modelId="{617C897D-FD22-406F-A662-8D4EAD376627}" type="presParOf" srcId="{A894C1F2-8D27-42E6-8EBC-14C845201D25}" destId="{BD277B52-B53C-4FA4-BE87-E7A038F7090F}" srcOrd="2" destOrd="0" presId="urn:microsoft.com/office/officeart/2018/5/layout/IconCircleLabelList"/>
    <dgm:cxn modelId="{84F016BD-54FB-43B1-AF1D-D09FA081619C}" type="presParOf" srcId="{A894C1F2-8D27-42E6-8EBC-14C845201D25}" destId="{EE6375BC-9CFE-4A00-9542-90E7C89728AD}" srcOrd="3" destOrd="0" presId="urn:microsoft.com/office/officeart/2018/5/layout/IconCircleLabelList"/>
    <dgm:cxn modelId="{D1A1895C-830A-499E-8A0D-AE64F7CC6BF4}" type="presParOf" srcId="{D5336B3F-B979-4EC0-80A8-E2B6C8D681B8}" destId="{2E0BD6C4-7A72-4917-B734-4115E22195A0}" srcOrd="3" destOrd="0" presId="urn:microsoft.com/office/officeart/2018/5/layout/IconCircleLabelList"/>
    <dgm:cxn modelId="{7A8123F5-E3A6-4294-AF71-4A5DC956DF14}" type="presParOf" srcId="{D5336B3F-B979-4EC0-80A8-E2B6C8D681B8}" destId="{ECD3A867-A587-46A8-B9C4-DDDDFF9BA643}" srcOrd="4" destOrd="0" presId="urn:microsoft.com/office/officeart/2018/5/layout/IconCircleLabelList"/>
    <dgm:cxn modelId="{55215A4E-F1C7-4A60-A118-B9882ECC0AC4}" type="presParOf" srcId="{ECD3A867-A587-46A8-B9C4-DDDDFF9BA643}" destId="{59DDB746-DE3A-4C47-972C-ECAD313C1B3C}" srcOrd="0" destOrd="0" presId="urn:microsoft.com/office/officeart/2018/5/layout/IconCircleLabelList"/>
    <dgm:cxn modelId="{6F717B2B-4938-47B1-962B-9132B7F8C365}" type="presParOf" srcId="{ECD3A867-A587-46A8-B9C4-DDDDFF9BA643}" destId="{9DDBEB59-555A-4A11-9750-41A81A8EED1B}" srcOrd="1" destOrd="0" presId="urn:microsoft.com/office/officeart/2018/5/layout/IconCircleLabelList"/>
    <dgm:cxn modelId="{442E9977-3CEE-4FC1-BA1B-8246FAC6BCEA}" type="presParOf" srcId="{ECD3A867-A587-46A8-B9C4-DDDDFF9BA643}" destId="{BE2A01D3-45A5-4556-9B99-9F2FF67A081C}" srcOrd="2" destOrd="0" presId="urn:microsoft.com/office/officeart/2018/5/layout/IconCircleLabelList"/>
    <dgm:cxn modelId="{528E1F30-49F6-4138-8689-F2BCBBD6F20B}" type="presParOf" srcId="{ECD3A867-A587-46A8-B9C4-DDDDFF9BA643}" destId="{A0ECCF87-7019-4CB8-BF69-1556F7AC96AD}" srcOrd="3" destOrd="0" presId="urn:microsoft.com/office/officeart/2018/5/layout/IconCircleLabelList"/>
    <dgm:cxn modelId="{60562C96-0CD3-4364-B09C-7F83BDAEA336}" type="presParOf" srcId="{D5336B3F-B979-4EC0-80A8-E2B6C8D681B8}" destId="{518E501E-8FE7-4016-99EC-25551D9CE4AA}" srcOrd="5" destOrd="0" presId="urn:microsoft.com/office/officeart/2018/5/layout/IconCircleLabelList"/>
    <dgm:cxn modelId="{490F78CE-EB00-45FC-9C7B-3EFE979B6C2A}" type="presParOf" srcId="{D5336B3F-B979-4EC0-80A8-E2B6C8D681B8}" destId="{5171CEC2-E05F-46E6-9F91-086B1816DC7B}" srcOrd="6" destOrd="0" presId="urn:microsoft.com/office/officeart/2018/5/layout/IconCircleLabelList"/>
    <dgm:cxn modelId="{6815CF5B-253F-4482-BB2F-E34A93D16C98}" type="presParOf" srcId="{5171CEC2-E05F-46E6-9F91-086B1816DC7B}" destId="{D262EA43-E8AA-4D23-A4C2-021C548A24F4}" srcOrd="0" destOrd="0" presId="urn:microsoft.com/office/officeart/2018/5/layout/IconCircleLabelList"/>
    <dgm:cxn modelId="{7F5C4F72-408A-42BC-9A14-7033C2DD2EC6}" type="presParOf" srcId="{5171CEC2-E05F-46E6-9F91-086B1816DC7B}" destId="{2DB99878-5AE1-46D5-A0A0-55F5E6FEA466}" srcOrd="1" destOrd="0" presId="urn:microsoft.com/office/officeart/2018/5/layout/IconCircleLabelList"/>
    <dgm:cxn modelId="{B3D44AE9-29D3-4221-BBBA-9AEF732CD5D3}" type="presParOf" srcId="{5171CEC2-E05F-46E6-9F91-086B1816DC7B}" destId="{1BAAB5A6-86F3-4225-9549-49544E1F7B8C}" srcOrd="2" destOrd="0" presId="urn:microsoft.com/office/officeart/2018/5/layout/IconCircleLabelList"/>
    <dgm:cxn modelId="{B6FFE63D-A90E-45D5-87D6-3665BF15E065}" type="presParOf" srcId="{5171CEC2-E05F-46E6-9F91-086B1816DC7B}" destId="{2AACDEC2-CAC4-4B55-8AA2-4FAEF77B5214}" srcOrd="3" destOrd="0" presId="urn:microsoft.com/office/officeart/2018/5/layout/IconCircleLabelList"/>
    <dgm:cxn modelId="{8351AC3A-65F9-481B-AAA5-DCB9505B71A8}" type="presParOf" srcId="{D5336B3F-B979-4EC0-80A8-E2B6C8D681B8}" destId="{C834C52E-5B9B-4A12-98BE-F130DF612042}" srcOrd="7" destOrd="0" presId="urn:microsoft.com/office/officeart/2018/5/layout/IconCircleLabelList"/>
    <dgm:cxn modelId="{6B1C805A-012A-4766-8BCD-25A8985BE516}" type="presParOf" srcId="{D5336B3F-B979-4EC0-80A8-E2B6C8D681B8}" destId="{742AF1FF-A917-4AB8-A290-38CDBC11EDE5}" srcOrd="8" destOrd="0" presId="urn:microsoft.com/office/officeart/2018/5/layout/IconCircleLabelList"/>
    <dgm:cxn modelId="{23165653-7E2C-4282-850B-7DFF94E213A6}" type="presParOf" srcId="{742AF1FF-A917-4AB8-A290-38CDBC11EDE5}" destId="{CE43DC69-75BB-4228-9828-F7BC0427233D}" srcOrd="0" destOrd="0" presId="urn:microsoft.com/office/officeart/2018/5/layout/IconCircleLabelList"/>
    <dgm:cxn modelId="{BC451259-0267-49AE-A0A2-AA03551E8E75}" type="presParOf" srcId="{742AF1FF-A917-4AB8-A290-38CDBC11EDE5}" destId="{BAF2EF36-9FB4-4A47-8F1E-DD8AC7945B41}" srcOrd="1" destOrd="0" presId="urn:microsoft.com/office/officeart/2018/5/layout/IconCircleLabelList"/>
    <dgm:cxn modelId="{BAB644B3-25A2-4E66-A740-F22C5594709C}" type="presParOf" srcId="{742AF1FF-A917-4AB8-A290-38CDBC11EDE5}" destId="{586514E1-CB5E-4EB9-AC8E-29CBC643BEF5}" srcOrd="2" destOrd="0" presId="urn:microsoft.com/office/officeart/2018/5/layout/IconCircleLabelList"/>
    <dgm:cxn modelId="{7BCEF509-248A-47FB-B26B-2B4356E024B7}" type="presParOf" srcId="{742AF1FF-A917-4AB8-A290-38CDBC11EDE5}" destId="{6A642957-4263-4609-A22D-62259F16FE1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F24ABA-48F0-4B6A-A5B3-EBB620856C3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3974BF9-09FA-4DA6-B980-A758851D423F}">
      <dgm:prSet/>
      <dgm:spPr/>
      <dgm:t>
        <a:bodyPr/>
        <a:lstStyle/>
        <a:p>
          <a:pPr>
            <a:lnSpc>
              <a:spcPct val="100000"/>
            </a:lnSpc>
          </a:pPr>
          <a:r>
            <a:rPr lang="en-US" dirty="0">
              <a:latin typeface="Century Gothic" panose="020B0502020202020204" pitchFamily="34" charset="0"/>
            </a:rPr>
            <a:t>Missing data causes issues in standard analytic methods</a:t>
          </a:r>
        </a:p>
      </dgm:t>
    </dgm:pt>
    <dgm:pt modelId="{F5D0655F-D99C-4982-A9A3-C939F347B8D6}" type="parTrans" cxnId="{D92B78BD-3A15-464C-B1F9-1521ACBC5F1D}">
      <dgm:prSet/>
      <dgm:spPr/>
      <dgm:t>
        <a:bodyPr/>
        <a:lstStyle/>
        <a:p>
          <a:endParaRPr lang="en-US"/>
        </a:p>
      </dgm:t>
    </dgm:pt>
    <dgm:pt modelId="{63F349DA-9F0D-470C-A8D8-CF406372F904}" type="sibTrans" cxnId="{D92B78BD-3A15-464C-B1F9-1521ACBC5F1D}">
      <dgm:prSet/>
      <dgm:spPr/>
      <dgm:t>
        <a:bodyPr/>
        <a:lstStyle/>
        <a:p>
          <a:endParaRPr lang="en-US"/>
        </a:p>
      </dgm:t>
    </dgm:pt>
    <dgm:pt modelId="{DF589CCC-86D4-4D86-9523-C5F0EBC6B64B}">
      <dgm:prSet/>
      <dgm:spPr/>
      <dgm:t>
        <a:bodyPr/>
        <a:lstStyle/>
        <a:p>
          <a:pPr>
            <a:lnSpc>
              <a:spcPct val="100000"/>
            </a:lnSpc>
          </a:pPr>
          <a:r>
            <a:rPr lang="en-US">
              <a:latin typeface="Century Gothic" panose="020B0502020202020204" pitchFamily="34" charset="0"/>
            </a:rPr>
            <a:t>Single imputation vs. multiple imputation</a:t>
          </a:r>
        </a:p>
      </dgm:t>
    </dgm:pt>
    <dgm:pt modelId="{B98A403B-17A7-4900-98CC-392221544A2B}" type="parTrans" cxnId="{E7E8FC5F-F72C-482C-B0F1-4D00504A9340}">
      <dgm:prSet/>
      <dgm:spPr/>
      <dgm:t>
        <a:bodyPr/>
        <a:lstStyle/>
        <a:p>
          <a:endParaRPr lang="en-US"/>
        </a:p>
      </dgm:t>
    </dgm:pt>
    <dgm:pt modelId="{D1F021A5-1626-4E6E-BA5E-8F89404CBD4E}" type="sibTrans" cxnId="{E7E8FC5F-F72C-482C-B0F1-4D00504A9340}">
      <dgm:prSet/>
      <dgm:spPr/>
      <dgm:t>
        <a:bodyPr/>
        <a:lstStyle/>
        <a:p>
          <a:endParaRPr lang="en-US"/>
        </a:p>
      </dgm:t>
    </dgm:pt>
    <dgm:pt modelId="{7B3D2DA3-4E56-4045-9839-B249A66FDC8A}">
      <dgm:prSet/>
      <dgm:spPr/>
      <dgm:t>
        <a:bodyPr/>
        <a:lstStyle/>
        <a:p>
          <a:pPr>
            <a:lnSpc>
              <a:spcPct val="100000"/>
            </a:lnSpc>
          </a:pPr>
          <a:r>
            <a:rPr lang="en-US">
              <a:latin typeface="Century Gothic" panose="020B0502020202020204" pitchFamily="34" charset="0"/>
            </a:rPr>
            <a:t>GAIN/MisGAN appear better than imputation</a:t>
          </a:r>
        </a:p>
      </dgm:t>
    </dgm:pt>
    <dgm:pt modelId="{2924502F-A340-4C3A-A66A-25BD9FBB8D0B}" type="parTrans" cxnId="{5ED4D418-A6F0-418A-9C02-E026197BB7C6}">
      <dgm:prSet/>
      <dgm:spPr/>
      <dgm:t>
        <a:bodyPr/>
        <a:lstStyle/>
        <a:p>
          <a:endParaRPr lang="en-US"/>
        </a:p>
      </dgm:t>
    </dgm:pt>
    <dgm:pt modelId="{FC986882-BA58-45BF-9B4E-F8AD8D9E1335}" type="sibTrans" cxnId="{5ED4D418-A6F0-418A-9C02-E026197BB7C6}">
      <dgm:prSet/>
      <dgm:spPr/>
      <dgm:t>
        <a:bodyPr/>
        <a:lstStyle/>
        <a:p>
          <a:endParaRPr lang="en-US"/>
        </a:p>
      </dgm:t>
    </dgm:pt>
    <dgm:pt modelId="{E65B5A16-FD34-410B-8695-38451000F29A}">
      <dgm:prSet/>
      <dgm:spPr/>
      <dgm:t>
        <a:bodyPr/>
        <a:lstStyle/>
        <a:p>
          <a:pPr>
            <a:lnSpc>
              <a:spcPct val="100000"/>
            </a:lnSpc>
          </a:pPr>
          <a:r>
            <a:rPr lang="en-US">
              <a:latin typeface="Century Gothic" panose="020B0502020202020204" pitchFamily="34" charset="0"/>
            </a:rPr>
            <a:t>There are many reasons data may be missing and it is appropriate that this is dealt with correctly</a:t>
          </a:r>
        </a:p>
      </dgm:t>
    </dgm:pt>
    <dgm:pt modelId="{461829D9-2B6C-4528-9A1C-50D2BB19092D}" type="parTrans" cxnId="{1610499E-E0DC-4E77-A1C1-29DD5DB9050E}">
      <dgm:prSet/>
      <dgm:spPr/>
      <dgm:t>
        <a:bodyPr/>
        <a:lstStyle/>
        <a:p>
          <a:endParaRPr lang="en-ZA"/>
        </a:p>
      </dgm:t>
    </dgm:pt>
    <dgm:pt modelId="{1C62D1A3-C606-4CA0-965F-EC232F5E399C}" type="sibTrans" cxnId="{1610499E-E0DC-4E77-A1C1-29DD5DB9050E}">
      <dgm:prSet/>
      <dgm:spPr/>
      <dgm:t>
        <a:bodyPr/>
        <a:lstStyle/>
        <a:p>
          <a:endParaRPr lang="en-ZA"/>
        </a:p>
      </dgm:t>
    </dgm:pt>
    <dgm:pt modelId="{C395CD46-12CA-4E22-8834-C08E331F39C7}">
      <dgm:prSet/>
      <dgm:spPr/>
      <dgm:t>
        <a:bodyPr/>
        <a:lstStyle/>
        <a:p>
          <a:pPr>
            <a:lnSpc>
              <a:spcPct val="100000"/>
            </a:lnSpc>
          </a:pPr>
          <a:r>
            <a:rPr lang="en-US">
              <a:latin typeface="Century Gothic" panose="020B0502020202020204" pitchFamily="34" charset="0"/>
            </a:rPr>
            <a:t>Missing data mechanisms e.g. missing at random, missing completely at random and missing not at random</a:t>
          </a:r>
        </a:p>
      </dgm:t>
    </dgm:pt>
    <dgm:pt modelId="{EF6C77E2-0590-4351-ACBB-0193991A3344}" type="parTrans" cxnId="{7C3431A5-8DEB-4B4D-8CC8-DA96FA2CA9F3}">
      <dgm:prSet/>
      <dgm:spPr/>
      <dgm:t>
        <a:bodyPr/>
        <a:lstStyle/>
        <a:p>
          <a:endParaRPr lang="en-ZA"/>
        </a:p>
      </dgm:t>
    </dgm:pt>
    <dgm:pt modelId="{F9DDC88E-0E18-4B92-A29B-8633BB253247}" type="sibTrans" cxnId="{7C3431A5-8DEB-4B4D-8CC8-DA96FA2CA9F3}">
      <dgm:prSet/>
      <dgm:spPr/>
      <dgm:t>
        <a:bodyPr/>
        <a:lstStyle/>
        <a:p>
          <a:endParaRPr lang="en-ZA"/>
        </a:p>
      </dgm:t>
    </dgm:pt>
    <dgm:pt modelId="{65572BEC-6D30-4082-9BB3-3E28F87117B0}">
      <dgm:prSet/>
      <dgm:spPr/>
      <dgm:t>
        <a:bodyPr/>
        <a:lstStyle/>
        <a:p>
          <a:pPr>
            <a:lnSpc>
              <a:spcPct val="100000"/>
            </a:lnSpc>
          </a:pPr>
          <a:r>
            <a:rPr lang="en-US">
              <a:latin typeface="Century Gothic" panose="020B0502020202020204" pitchFamily="34" charset="0"/>
            </a:rPr>
            <a:t>Percentage of missingness</a:t>
          </a:r>
        </a:p>
      </dgm:t>
    </dgm:pt>
    <dgm:pt modelId="{DDE23E79-9592-4241-BFC9-36E269BEC4FF}" type="parTrans" cxnId="{0A6F4132-E383-4998-A21A-7E2E527EED6C}">
      <dgm:prSet/>
      <dgm:spPr/>
      <dgm:t>
        <a:bodyPr/>
        <a:lstStyle/>
        <a:p>
          <a:endParaRPr lang="en-ZA"/>
        </a:p>
      </dgm:t>
    </dgm:pt>
    <dgm:pt modelId="{32BFEE0E-97C1-4908-9F76-312426261826}" type="sibTrans" cxnId="{0A6F4132-E383-4998-A21A-7E2E527EED6C}">
      <dgm:prSet/>
      <dgm:spPr/>
      <dgm:t>
        <a:bodyPr/>
        <a:lstStyle/>
        <a:p>
          <a:endParaRPr lang="en-ZA"/>
        </a:p>
      </dgm:t>
    </dgm:pt>
    <dgm:pt modelId="{094F32E0-C26C-4959-A604-FBA21B5B4F39}">
      <dgm:prSet/>
      <dgm:spPr/>
      <dgm:t>
        <a:bodyPr/>
        <a:lstStyle/>
        <a:p>
          <a:pPr>
            <a:lnSpc>
              <a:spcPct val="100000"/>
            </a:lnSpc>
          </a:pPr>
          <a:r>
            <a:rPr lang="en-US">
              <a:latin typeface="Century Gothic" panose="020B0502020202020204" pitchFamily="34" charset="0"/>
            </a:rPr>
            <a:t>Especially with complicated missing data mechanisms and higher missing data percentages</a:t>
          </a:r>
        </a:p>
      </dgm:t>
    </dgm:pt>
    <dgm:pt modelId="{1E5A178C-8CE1-4C2C-8D3E-98F9C62D0D6B}" type="parTrans" cxnId="{84B076E0-1B17-433C-B92B-FC07C4CADE82}">
      <dgm:prSet/>
      <dgm:spPr/>
      <dgm:t>
        <a:bodyPr/>
        <a:lstStyle/>
        <a:p>
          <a:endParaRPr lang="en-ZA"/>
        </a:p>
      </dgm:t>
    </dgm:pt>
    <dgm:pt modelId="{A368F911-C9EF-4978-A65D-1D6AAFCBFF71}" type="sibTrans" cxnId="{84B076E0-1B17-433C-B92B-FC07C4CADE82}">
      <dgm:prSet/>
      <dgm:spPr/>
      <dgm:t>
        <a:bodyPr/>
        <a:lstStyle/>
        <a:p>
          <a:endParaRPr lang="en-ZA"/>
        </a:p>
      </dgm:t>
    </dgm:pt>
    <dgm:pt modelId="{84323D54-57FF-4B50-86E5-E8796817EA0F}">
      <dgm:prSet/>
      <dgm:spPr/>
      <dgm:t>
        <a:bodyPr/>
        <a:lstStyle/>
        <a:p>
          <a:pPr>
            <a:lnSpc>
              <a:spcPct val="100000"/>
            </a:lnSpc>
          </a:pPr>
          <a:r>
            <a:rPr lang="en-US">
              <a:latin typeface="Century Gothic" panose="020B0502020202020204" pitchFamily="34" charset="0"/>
            </a:rPr>
            <a:t>This is almost always bound to happen in any model or analysis</a:t>
          </a:r>
        </a:p>
      </dgm:t>
    </dgm:pt>
    <dgm:pt modelId="{1FB818DC-613C-457B-9B9A-1817136F4E64}" type="parTrans" cxnId="{A1C38729-404E-46A4-A3B8-C41894C972CF}">
      <dgm:prSet/>
      <dgm:spPr/>
      <dgm:t>
        <a:bodyPr/>
        <a:lstStyle/>
        <a:p>
          <a:endParaRPr lang="en-ZA"/>
        </a:p>
      </dgm:t>
    </dgm:pt>
    <dgm:pt modelId="{DC113E7A-A8EA-4EA7-8A69-F3A24EA31BCA}" type="sibTrans" cxnId="{A1C38729-404E-46A4-A3B8-C41894C972CF}">
      <dgm:prSet/>
      <dgm:spPr/>
      <dgm:t>
        <a:bodyPr/>
        <a:lstStyle/>
        <a:p>
          <a:endParaRPr lang="en-ZA"/>
        </a:p>
      </dgm:t>
    </dgm:pt>
    <dgm:pt modelId="{3A4FE038-D298-4AE0-A60B-55244533A756}">
      <dgm:prSet/>
      <dgm:spPr/>
      <dgm:t>
        <a:bodyPr/>
        <a:lstStyle/>
        <a:p>
          <a:pPr>
            <a:lnSpc>
              <a:spcPct val="100000"/>
            </a:lnSpc>
          </a:pPr>
          <a:r>
            <a:rPr lang="en-US">
              <a:latin typeface="Century Gothic" panose="020B0502020202020204" pitchFamily="34" charset="0"/>
            </a:rPr>
            <a:t>No dependence on missing data mechanism and model distributions</a:t>
          </a:r>
        </a:p>
      </dgm:t>
    </dgm:pt>
    <dgm:pt modelId="{F90F5134-43AF-4333-84E6-91805CE10FFE}" type="parTrans" cxnId="{3E5DEE63-752C-4613-A4B1-0CF58F0905C2}">
      <dgm:prSet/>
      <dgm:spPr/>
      <dgm:t>
        <a:bodyPr/>
        <a:lstStyle/>
        <a:p>
          <a:endParaRPr lang="en-ZA"/>
        </a:p>
      </dgm:t>
    </dgm:pt>
    <dgm:pt modelId="{120C51B2-8C3F-455F-98AA-A81DE2321F49}" type="sibTrans" cxnId="{3E5DEE63-752C-4613-A4B1-0CF58F0905C2}">
      <dgm:prSet/>
      <dgm:spPr/>
      <dgm:t>
        <a:bodyPr/>
        <a:lstStyle/>
        <a:p>
          <a:endParaRPr lang="en-ZA"/>
        </a:p>
      </dgm:t>
    </dgm:pt>
    <dgm:pt modelId="{4D41B1DB-738D-4AC1-93E3-B68C8CC78BBA}" type="pres">
      <dgm:prSet presAssocID="{58F24ABA-48F0-4B6A-A5B3-EBB620856C3B}" presName="root" presStyleCnt="0">
        <dgm:presLayoutVars>
          <dgm:dir/>
          <dgm:resizeHandles val="exact"/>
        </dgm:presLayoutVars>
      </dgm:prSet>
      <dgm:spPr/>
    </dgm:pt>
    <dgm:pt modelId="{10F6A69F-3D43-483C-A174-AF3EA94EF3D9}" type="pres">
      <dgm:prSet presAssocID="{E3974BF9-09FA-4DA6-B980-A758851D423F}" presName="compNode" presStyleCnt="0"/>
      <dgm:spPr/>
    </dgm:pt>
    <dgm:pt modelId="{CB7C7655-F1A5-483E-B607-E697F52EDD48}" type="pres">
      <dgm:prSet presAssocID="{E3974BF9-09FA-4DA6-B980-A758851D423F}" presName="bgRect" presStyleLbl="bgShp" presStyleIdx="0" presStyleCnt="4"/>
      <dgm:spPr/>
    </dgm:pt>
    <dgm:pt modelId="{6C0B1C73-9206-4E04-81FE-4B514B9CFDDB}" type="pres">
      <dgm:prSet presAssocID="{E3974BF9-09FA-4DA6-B980-A758851D42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81B2FC7E-72FE-4C17-90A3-8DD2C58D2E30}" type="pres">
      <dgm:prSet presAssocID="{E3974BF9-09FA-4DA6-B980-A758851D423F}" presName="spaceRect" presStyleCnt="0"/>
      <dgm:spPr/>
    </dgm:pt>
    <dgm:pt modelId="{803E6C48-847E-415C-81C5-AF5A968836FE}" type="pres">
      <dgm:prSet presAssocID="{E3974BF9-09FA-4DA6-B980-A758851D423F}" presName="parTx" presStyleLbl="revTx" presStyleIdx="0" presStyleCnt="7">
        <dgm:presLayoutVars>
          <dgm:chMax val="0"/>
          <dgm:chPref val="0"/>
        </dgm:presLayoutVars>
      </dgm:prSet>
      <dgm:spPr/>
    </dgm:pt>
    <dgm:pt modelId="{512A2975-9FF1-4D09-BEF0-F7A07005D4D5}" type="pres">
      <dgm:prSet presAssocID="{E3974BF9-09FA-4DA6-B980-A758851D423F}" presName="desTx" presStyleLbl="revTx" presStyleIdx="1" presStyleCnt="7">
        <dgm:presLayoutVars/>
      </dgm:prSet>
      <dgm:spPr/>
    </dgm:pt>
    <dgm:pt modelId="{20C92BBB-D8C9-4247-9DEC-FEFB2CAF7FB4}" type="pres">
      <dgm:prSet presAssocID="{63F349DA-9F0D-470C-A8D8-CF406372F904}" presName="sibTrans" presStyleCnt="0"/>
      <dgm:spPr/>
    </dgm:pt>
    <dgm:pt modelId="{18434709-6E23-4029-B223-BAEC1A6F9414}" type="pres">
      <dgm:prSet presAssocID="{E65B5A16-FD34-410B-8695-38451000F29A}" presName="compNode" presStyleCnt="0"/>
      <dgm:spPr/>
    </dgm:pt>
    <dgm:pt modelId="{81FF442B-B688-4412-BBA4-21FBE4AB8266}" type="pres">
      <dgm:prSet presAssocID="{E65B5A16-FD34-410B-8695-38451000F29A}" presName="bgRect" presStyleLbl="bgShp" presStyleIdx="1" presStyleCnt="4"/>
      <dgm:spPr/>
    </dgm:pt>
    <dgm:pt modelId="{DA995200-572C-4088-A2F2-5464C7E79BAC}" type="pres">
      <dgm:prSet presAssocID="{E65B5A16-FD34-410B-8695-38451000F29A}" presName="iconRect" presStyleLbl="node1" presStyleIdx="1" presStyleCnt="4"/>
      <dgm:spPr/>
    </dgm:pt>
    <dgm:pt modelId="{008CA896-F4D6-4B43-9E5D-AB558D14EC37}" type="pres">
      <dgm:prSet presAssocID="{E65B5A16-FD34-410B-8695-38451000F29A}" presName="spaceRect" presStyleCnt="0"/>
      <dgm:spPr/>
    </dgm:pt>
    <dgm:pt modelId="{B80D315C-D61D-417F-863C-8545865CD382}" type="pres">
      <dgm:prSet presAssocID="{E65B5A16-FD34-410B-8695-38451000F29A}" presName="parTx" presStyleLbl="revTx" presStyleIdx="2" presStyleCnt="7">
        <dgm:presLayoutVars>
          <dgm:chMax val="0"/>
          <dgm:chPref val="0"/>
        </dgm:presLayoutVars>
      </dgm:prSet>
      <dgm:spPr/>
    </dgm:pt>
    <dgm:pt modelId="{7DE7D3D7-9BA5-442C-8219-9B8E1CF855EE}" type="pres">
      <dgm:prSet presAssocID="{1C62D1A3-C606-4CA0-965F-EC232F5E399C}" presName="sibTrans" presStyleCnt="0"/>
      <dgm:spPr/>
    </dgm:pt>
    <dgm:pt modelId="{1C8B73CC-5E53-4713-9DC6-89A6BE85D3B0}" type="pres">
      <dgm:prSet presAssocID="{DF589CCC-86D4-4D86-9523-C5F0EBC6B64B}" presName="compNode" presStyleCnt="0"/>
      <dgm:spPr/>
    </dgm:pt>
    <dgm:pt modelId="{7B6C12DB-EDD8-4226-B6BB-64D4B2D601A7}" type="pres">
      <dgm:prSet presAssocID="{DF589CCC-86D4-4D86-9523-C5F0EBC6B64B}" presName="bgRect" presStyleLbl="bgShp" presStyleIdx="2" presStyleCnt="4"/>
      <dgm:spPr/>
    </dgm:pt>
    <dgm:pt modelId="{D0F0C40B-274E-486F-8BB8-5BC55DECE256}" type="pres">
      <dgm:prSet presAssocID="{DF589CCC-86D4-4D86-9523-C5F0EBC6B64B}"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se"/>
        </a:ext>
      </dgm:extLst>
    </dgm:pt>
    <dgm:pt modelId="{1EAD40CD-5746-4A9A-8C83-78E3A2E0EB96}" type="pres">
      <dgm:prSet presAssocID="{DF589CCC-86D4-4D86-9523-C5F0EBC6B64B}" presName="spaceRect" presStyleCnt="0"/>
      <dgm:spPr/>
    </dgm:pt>
    <dgm:pt modelId="{1644C7F8-453B-4B76-A1D8-E9503372F632}" type="pres">
      <dgm:prSet presAssocID="{DF589CCC-86D4-4D86-9523-C5F0EBC6B64B}" presName="parTx" presStyleLbl="revTx" presStyleIdx="3" presStyleCnt="7">
        <dgm:presLayoutVars>
          <dgm:chMax val="0"/>
          <dgm:chPref val="0"/>
        </dgm:presLayoutVars>
      </dgm:prSet>
      <dgm:spPr/>
    </dgm:pt>
    <dgm:pt modelId="{C0909C7E-3CF9-47DA-8A52-B0FAA3E9D7C2}" type="pres">
      <dgm:prSet presAssocID="{DF589CCC-86D4-4D86-9523-C5F0EBC6B64B}" presName="desTx" presStyleLbl="revTx" presStyleIdx="4" presStyleCnt="7">
        <dgm:presLayoutVars/>
      </dgm:prSet>
      <dgm:spPr/>
    </dgm:pt>
    <dgm:pt modelId="{D66EC45E-EEC9-4A3E-B57E-F8CB10A6DE8D}" type="pres">
      <dgm:prSet presAssocID="{D1F021A5-1626-4E6E-BA5E-8F89404CBD4E}" presName="sibTrans" presStyleCnt="0"/>
      <dgm:spPr/>
    </dgm:pt>
    <dgm:pt modelId="{AC7CCFDD-0DFB-4303-A284-EDE5B0B67957}" type="pres">
      <dgm:prSet presAssocID="{7B3D2DA3-4E56-4045-9839-B249A66FDC8A}" presName="compNode" presStyleCnt="0"/>
      <dgm:spPr/>
    </dgm:pt>
    <dgm:pt modelId="{4850DDFE-0F84-45E5-A3B0-B19D0EA85687}" type="pres">
      <dgm:prSet presAssocID="{7B3D2DA3-4E56-4045-9839-B249A66FDC8A}" presName="bgRect" presStyleLbl="bgShp" presStyleIdx="3" presStyleCnt="4"/>
      <dgm:spPr/>
    </dgm:pt>
    <dgm:pt modelId="{B1A8A941-8853-4165-AFDA-AC391D509752}" type="pres">
      <dgm:prSet presAssocID="{7B3D2DA3-4E56-4045-9839-B249A66FDC8A}"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itcoin"/>
        </a:ext>
      </dgm:extLst>
    </dgm:pt>
    <dgm:pt modelId="{2854A1C0-456E-4EB9-B9FB-CEFDE89B9AB3}" type="pres">
      <dgm:prSet presAssocID="{7B3D2DA3-4E56-4045-9839-B249A66FDC8A}" presName="spaceRect" presStyleCnt="0"/>
      <dgm:spPr/>
    </dgm:pt>
    <dgm:pt modelId="{03ECCEF6-1D64-403F-9E5C-33E5CB806F93}" type="pres">
      <dgm:prSet presAssocID="{7B3D2DA3-4E56-4045-9839-B249A66FDC8A}" presName="parTx" presStyleLbl="revTx" presStyleIdx="5" presStyleCnt="7">
        <dgm:presLayoutVars>
          <dgm:chMax val="0"/>
          <dgm:chPref val="0"/>
        </dgm:presLayoutVars>
      </dgm:prSet>
      <dgm:spPr/>
    </dgm:pt>
    <dgm:pt modelId="{A468F5AD-6D14-45FB-8524-23B6B942CF57}" type="pres">
      <dgm:prSet presAssocID="{7B3D2DA3-4E56-4045-9839-B249A66FDC8A}" presName="desTx" presStyleLbl="revTx" presStyleIdx="6" presStyleCnt="7">
        <dgm:presLayoutVars/>
      </dgm:prSet>
      <dgm:spPr/>
    </dgm:pt>
  </dgm:ptLst>
  <dgm:cxnLst>
    <dgm:cxn modelId="{ED794412-1A98-4171-AAE4-E21C006D6DEF}" type="presOf" srcId="{E3974BF9-09FA-4DA6-B980-A758851D423F}" destId="{803E6C48-847E-415C-81C5-AF5A968836FE}" srcOrd="0" destOrd="0" presId="urn:microsoft.com/office/officeart/2018/2/layout/IconVerticalSolidList"/>
    <dgm:cxn modelId="{F90D8814-D70B-4AA3-BDF8-C430AEFAA9C4}" type="presOf" srcId="{DF589CCC-86D4-4D86-9523-C5F0EBC6B64B}" destId="{1644C7F8-453B-4B76-A1D8-E9503372F632}" srcOrd="0" destOrd="0" presId="urn:microsoft.com/office/officeart/2018/2/layout/IconVerticalSolidList"/>
    <dgm:cxn modelId="{5ED4D418-A6F0-418A-9C02-E026197BB7C6}" srcId="{58F24ABA-48F0-4B6A-A5B3-EBB620856C3B}" destId="{7B3D2DA3-4E56-4045-9839-B249A66FDC8A}" srcOrd="3" destOrd="0" parTransId="{2924502F-A340-4C3A-A66A-25BD9FBB8D0B}" sibTransId="{FC986882-BA58-45BF-9B4E-F8AD8D9E1335}"/>
    <dgm:cxn modelId="{7B391223-FFCB-49D2-8AF2-5EB492668376}" type="presOf" srcId="{094F32E0-C26C-4959-A604-FBA21B5B4F39}" destId="{A468F5AD-6D14-45FB-8524-23B6B942CF57}" srcOrd="0" destOrd="0" presId="urn:microsoft.com/office/officeart/2018/2/layout/IconVerticalSolidList"/>
    <dgm:cxn modelId="{A1C38729-404E-46A4-A3B8-C41894C972CF}" srcId="{E3974BF9-09FA-4DA6-B980-A758851D423F}" destId="{84323D54-57FF-4B50-86E5-E8796817EA0F}" srcOrd="0" destOrd="0" parTransId="{1FB818DC-613C-457B-9B9A-1817136F4E64}" sibTransId="{DC113E7A-A8EA-4EA7-8A69-F3A24EA31BCA}"/>
    <dgm:cxn modelId="{AF48DE2F-00FE-4DE2-8D6B-F1C84648983A}" type="presOf" srcId="{58F24ABA-48F0-4B6A-A5B3-EBB620856C3B}" destId="{4D41B1DB-738D-4AC1-93E3-B68C8CC78BBA}" srcOrd="0" destOrd="0" presId="urn:microsoft.com/office/officeart/2018/2/layout/IconVerticalSolidList"/>
    <dgm:cxn modelId="{0A6F4132-E383-4998-A21A-7E2E527EED6C}" srcId="{DF589CCC-86D4-4D86-9523-C5F0EBC6B64B}" destId="{65572BEC-6D30-4082-9BB3-3E28F87117B0}" srcOrd="1" destOrd="0" parTransId="{DDE23E79-9592-4241-BFC9-36E269BEC4FF}" sibTransId="{32BFEE0E-97C1-4908-9F76-312426261826}"/>
    <dgm:cxn modelId="{B0F18338-278B-44A7-B2DE-E09808237DA9}" type="presOf" srcId="{84323D54-57FF-4B50-86E5-E8796817EA0F}" destId="{512A2975-9FF1-4D09-BEF0-F7A07005D4D5}" srcOrd="0" destOrd="0" presId="urn:microsoft.com/office/officeart/2018/2/layout/IconVerticalSolidList"/>
    <dgm:cxn modelId="{E7E8FC5F-F72C-482C-B0F1-4D00504A9340}" srcId="{58F24ABA-48F0-4B6A-A5B3-EBB620856C3B}" destId="{DF589CCC-86D4-4D86-9523-C5F0EBC6B64B}" srcOrd="2" destOrd="0" parTransId="{B98A403B-17A7-4900-98CC-392221544A2B}" sibTransId="{D1F021A5-1626-4E6E-BA5E-8F89404CBD4E}"/>
    <dgm:cxn modelId="{3E5DEE63-752C-4613-A4B1-0CF58F0905C2}" srcId="{7B3D2DA3-4E56-4045-9839-B249A66FDC8A}" destId="{3A4FE038-D298-4AE0-A60B-55244533A756}" srcOrd="1" destOrd="0" parTransId="{F90F5134-43AF-4333-84E6-91805CE10FFE}" sibTransId="{120C51B2-8C3F-455F-98AA-A81DE2321F49}"/>
    <dgm:cxn modelId="{FE24936D-0134-4AAD-B106-28E941AF70DD}" type="presOf" srcId="{7B3D2DA3-4E56-4045-9839-B249A66FDC8A}" destId="{03ECCEF6-1D64-403F-9E5C-33E5CB806F93}" srcOrd="0" destOrd="0" presId="urn:microsoft.com/office/officeart/2018/2/layout/IconVerticalSolidList"/>
    <dgm:cxn modelId="{1610499E-E0DC-4E77-A1C1-29DD5DB9050E}" srcId="{58F24ABA-48F0-4B6A-A5B3-EBB620856C3B}" destId="{E65B5A16-FD34-410B-8695-38451000F29A}" srcOrd="1" destOrd="0" parTransId="{461829D9-2B6C-4528-9A1C-50D2BB19092D}" sibTransId="{1C62D1A3-C606-4CA0-965F-EC232F5E399C}"/>
    <dgm:cxn modelId="{749189A1-E946-4BC1-B4DF-22D5957409D4}" type="presOf" srcId="{3A4FE038-D298-4AE0-A60B-55244533A756}" destId="{A468F5AD-6D14-45FB-8524-23B6B942CF57}" srcOrd="0" destOrd="1" presId="urn:microsoft.com/office/officeart/2018/2/layout/IconVerticalSolidList"/>
    <dgm:cxn modelId="{7C3431A5-8DEB-4B4D-8CC8-DA96FA2CA9F3}" srcId="{DF589CCC-86D4-4D86-9523-C5F0EBC6B64B}" destId="{C395CD46-12CA-4E22-8834-C08E331F39C7}" srcOrd="0" destOrd="0" parTransId="{EF6C77E2-0590-4351-ACBB-0193991A3344}" sibTransId="{F9DDC88E-0E18-4B92-A29B-8633BB253247}"/>
    <dgm:cxn modelId="{8D6FC2B3-344C-4DEA-B886-F37E9608707E}" type="presOf" srcId="{65572BEC-6D30-4082-9BB3-3E28F87117B0}" destId="{C0909C7E-3CF9-47DA-8A52-B0FAA3E9D7C2}" srcOrd="0" destOrd="1" presId="urn:microsoft.com/office/officeart/2018/2/layout/IconVerticalSolidList"/>
    <dgm:cxn modelId="{D92B78BD-3A15-464C-B1F9-1521ACBC5F1D}" srcId="{58F24ABA-48F0-4B6A-A5B3-EBB620856C3B}" destId="{E3974BF9-09FA-4DA6-B980-A758851D423F}" srcOrd="0" destOrd="0" parTransId="{F5D0655F-D99C-4982-A9A3-C939F347B8D6}" sibTransId="{63F349DA-9F0D-470C-A8D8-CF406372F904}"/>
    <dgm:cxn modelId="{2FA4CCC2-22A4-433C-A27F-DE7CBF654CA6}" type="presOf" srcId="{C395CD46-12CA-4E22-8834-C08E331F39C7}" destId="{C0909C7E-3CF9-47DA-8A52-B0FAA3E9D7C2}" srcOrd="0" destOrd="0" presId="urn:microsoft.com/office/officeart/2018/2/layout/IconVerticalSolidList"/>
    <dgm:cxn modelId="{84B076E0-1B17-433C-B92B-FC07C4CADE82}" srcId="{7B3D2DA3-4E56-4045-9839-B249A66FDC8A}" destId="{094F32E0-C26C-4959-A604-FBA21B5B4F39}" srcOrd="0" destOrd="0" parTransId="{1E5A178C-8CE1-4C2C-8D3E-98F9C62D0D6B}" sibTransId="{A368F911-C9EF-4978-A65D-1D6AAFCBFF71}"/>
    <dgm:cxn modelId="{1C55B4FC-8D2A-4E26-90E7-4C96C7D893F4}" type="presOf" srcId="{E65B5A16-FD34-410B-8695-38451000F29A}" destId="{B80D315C-D61D-417F-863C-8545865CD382}" srcOrd="0" destOrd="0" presId="urn:microsoft.com/office/officeart/2018/2/layout/IconVerticalSolidList"/>
    <dgm:cxn modelId="{1E8FC92A-9F1D-4034-9829-3A5533462575}" type="presParOf" srcId="{4D41B1DB-738D-4AC1-93E3-B68C8CC78BBA}" destId="{10F6A69F-3D43-483C-A174-AF3EA94EF3D9}" srcOrd="0" destOrd="0" presId="urn:microsoft.com/office/officeart/2018/2/layout/IconVerticalSolidList"/>
    <dgm:cxn modelId="{892A717C-DED0-4781-A58B-B1D3163AD3B4}" type="presParOf" srcId="{10F6A69F-3D43-483C-A174-AF3EA94EF3D9}" destId="{CB7C7655-F1A5-483E-B607-E697F52EDD48}" srcOrd="0" destOrd="0" presId="urn:microsoft.com/office/officeart/2018/2/layout/IconVerticalSolidList"/>
    <dgm:cxn modelId="{300D6255-91F6-4020-BB92-D3F234B425A4}" type="presParOf" srcId="{10F6A69F-3D43-483C-A174-AF3EA94EF3D9}" destId="{6C0B1C73-9206-4E04-81FE-4B514B9CFDDB}" srcOrd="1" destOrd="0" presId="urn:microsoft.com/office/officeart/2018/2/layout/IconVerticalSolidList"/>
    <dgm:cxn modelId="{F165D842-C907-4704-9779-3B70D1665442}" type="presParOf" srcId="{10F6A69F-3D43-483C-A174-AF3EA94EF3D9}" destId="{81B2FC7E-72FE-4C17-90A3-8DD2C58D2E30}" srcOrd="2" destOrd="0" presId="urn:microsoft.com/office/officeart/2018/2/layout/IconVerticalSolidList"/>
    <dgm:cxn modelId="{C92F58AE-3F8A-494A-9DC9-F8E3328FFB8C}" type="presParOf" srcId="{10F6A69F-3D43-483C-A174-AF3EA94EF3D9}" destId="{803E6C48-847E-415C-81C5-AF5A968836FE}" srcOrd="3" destOrd="0" presId="urn:microsoft.com/office/officeart/2018/2/layout/IconVerticalSolidList"/>
    <dgm:cxn modelId="{53823007-25F7-466F-ACA1-63DF4B414C13}" type="presParOf" srcId="{10F6A69F-3D43-483C-A174-AF3EA94EF3D9}" destId="{512A2975-9FF1-4D09-BEF0-F7A07005D4D5}" srcOrd="4" destOrd="0" presId="urn:microsoft.com/office/officeart/2018/2/layout/IconVerticalSolidList"/>
    <dgm:cxn modelId="{4EB1B5EC-085B-4791-97CA-BF3366369DFE}" type="presParOf" srcId="{4D41B1DB-738D-4AC1-93E3-B68C8CC78BBA}" destId="{20C92BBB-D8C9-4247-9DEC-FEFB2CAF7FB4}" srcOrd="1" destOrd="0" presId="urn:microsoft.com/office/officeart/2018/2/layout/IconVerticalSolidList"/>
    <dgm:cxn modelId="{64F78D9F-BB4E-4187-8085-06380B1F21B0}" type="presParOf" srcId="{4D41B1DB-738D-4AC1-93E3-B68C8CC78BBA}" destId="{18434709-6E23-4029-B223-BAEC1A6F9414}" srcOrd="2" destOrd="0" presId="urn:microsoft.com/office/officeart/2018/2/layout/IconVerticalSolidList"/>
    <dgm:cxn modelId="{EE08F439-17C9-4028-AD54-608763BC1E7C}" type="presParOf" srcId="{18434709-6E23-4029-B223-BAEC1A6F9414}" destId="{81FF442B-B688-4412-BBA4-21FBE4AB8266}" srcOrd="0" destOrd="0" presId="urn:microsoft.com/office/officeart/2018/2/layout/IconVerticalSolidList"/>
    <dgm:cxn modelId="{2BAC4080-C0FE-4267-867C-53ABC8AE23D1}" type="presParOf" srcId="{18434709-6E23-4029-B223-BAEC1A6F9414}" destId="{DA995200-572C-4088-A2F2-5464C7E79BAC}" srcOrd="1" destOrd="0" presId="urn:microsoft.com/office/officeart/2018/2/layout/IconVerticalSolidList"/>
    <dgm:cxn modelId="{4BBB6E88-7EDE-4212-900B-578C4EC9C939}" type="presParOf" srcId="{18434709-6E23-4029-B223-BAEC1A6F9414}" destId="{008CA896-F4D6-4B43-9E5D-AB558D14EC37}" srcOrd="2" destOrd="0" presId="urn:microsoft.com/office/officeart/2018/2/layout/IconVerticalSolidList"/>
    <dgm:cxn modelId="{D35902DE-001D-497A-9E33-7ADA57D2A83C}" type="presParOf" srcId="{18434709-6E23-4029-B223-BAEC1A6F9414}" destId="{B80D315C-D61D-417F-863C-8545865CD382}" srcOrd="3" destOrd="0" presId="urn:microsoft.com/office/officeart/2018/2/layout/IconVerticalSolidList"/>
    <dgm:cxn modelId="{792B9505-0B13-4C3E-9C07-F7AFD71D135C}" type="presParOf" srcId="{4D41B1DB-738D-4AC1-93E3-B68C8CC78BBA}" destId="{7DE7D3D7-9BA5-442C-8219-9B8E1CF855EE}" srcOrd="3" destOrd="0" presId="urn:microsoft.com/office/officeart/2018/2/layout/IconVerticalSolidList"/>
    <dgm:cxn modelId="{D7C30B59-9632-4EDC-A296-52D4C1312B89}" type="presParOf" srcId="{4D41B1DB-738D-4AC1-93E3-B68C8CC78BBA}" destId="{1C8B73CC-5E53-4713-9DC6-89A6BE85D3B0}" srcOrd="4" destOrd="0" presId="urn:microsoft.com/office/officeart/2018/2/layout/IconVerticalSolidList"/>
    <dgm:cxn modelId="{2DBB0BAA-A867-4703-9299-7A39239D9DB8}" type="presParOf" srcId="{1C8B73CC-5E53-4713-9DC6-89A6BE85D3B0}" destId="{7B6C12DB-EDD8-4226-B6BB-64D4B2D601A7}" srcOrd="0" destOrd="0" presId="urn:microsoft.com/office/officeart/2018/2/layout/IconVerticalSolidList"/>
    <dgm:cxn modelId="{464FF6AE-9EB3-4C58-9186-6CBA9F970F49}" type="presParOf" srcId="{1C8B73CC-5E53-4713-9DC6-89A6BE85D3B0}" destId="{D0F0C40B-274E-486F-8BB8-5BC55DECE256}" srcOrd="1" destOrd="0" presId="urn:microsoft.com/office/officeart/2018/2/layout/IconVerticalSolidList"/>
    <dgm:cxn modelId="{EC725A6D-F24B-4EAD-A2AC-048A188FC29F}" type="presParOf" srcId="{1C8B73CC-5E53-4713-9DC6-89A6BE85D3B0}" destId="{1EAD40CD-5746-4A9A-8C83-78E3A2E0EB96}" srcOrd="2" destOrd="0" presId="urn:microsoft.com/office/officeart/2018/2/layout/IconVerticalSolidList"/>
    <dgm:cxn modelId="{F906E3CA-CC4D-4561-9CF8-BA0948F1053A}" type="presParOf" srcId="{1C8B73CC-5E53-4713-9DC6-89A6BE85D3B0}" destId="{1644C7F8-453B-4B76-A1D8-E9503372F632}" srcOrd="3" destOrd="0" presId="urn:microsoft.com/office/officeart/2018/2/layout/IconVerticalSolidList"/>
    <dgm:cxn modelId="{C49156EF-5DCA-4F20-839D-058AC31F05AF}" type="presParOf" srcId="{1C8B73CC-5E53-4713-9DC6-89A6BE85D3B0}" destId="{C0909C7E-3CF9-47DA-8A52-B0FAA3E9D7C2}" srcOrd="4" destOrd="0" presId="urn:microsoft.com/office/officeart/2018/2/layout/IconVerticalSolidList"/>
    <dgm:cxn modelId="{3D3EF9ED-7FA1-4273-9C2A-5BCF8711096A}" type="presParOf" srcId="{4D41B1DB-738D-4AC1-93E3-B68C8CC78BBA}" destId="{D66EC45E-EEC9-4A3E-B57E-F8CB10A6DE8D}" srcOrd="5" destOrd="0" presId="urn:microsoft.com/office/officeart/2018/2/layout/IconVerticalSolidList"/>
    <dgm:cxn modelId="{673E7889-13AF-4E13-A2E1-CD64F075C7A1}" type="presParOf" srcId="{4D41B1DB-738D-4AC1-93E3-B68C8CC78BBA}" destId="{AC7CCFDD-0DFB-4303-A284-EDE5B0B67957}" srcOrd="6" destOrd="0" presId="urn:microsoft.com/office/officeart/2018/2/layout/IconVerticalSolidList"/>
    <dgm:cxn modelId="{C3706507-B07D-4207-ACCF-659DECCC0A09}" type="presParOf" srcId="{AC7CCFDD-0DFB-4303-A284-EDE5B0B67957}" destId="{4850DDFE-0F84-45E5-A3B0-B19D0EA85687}" srcOrd="0" destOrd="0" presId="urn:microsoft.com/office/officeart/2018/2/layout/IconVerticalSolidList"/>
    <dgm:cxn modelId="{7E2EE636-BE2F-4B85-97E3-D2E3A576CEE7}" type="presParOf" srcId="{AC7CCFDD-0DFB-4303-A284-EDE5B0B67957}" destId="{B1A8A941-8853-4165-AFDA-AC391D509752}" srcOrd="1" destOrd="0" presId="urn:microsoft.com/office/officeart/2018/2/layout/IconVerticalSolidList"/>
    <dgm:cxn modelId="{B184F32D-28DE-44F1-803C-78685C7CB540}" type="presParOf" srcId="{AC7CCFDD-0DFB-4303-A284-EDE5B0B67957}" destId="{2854A1C0-456E-4EB9-B9FB-CEFDE89B9AB3}" srcOrd="2" destOrd="0" presId="urn:microsoft.com/office/officeart/2018/2/layout/IconVerticalSolidList"/>
    <dgm:cxn modelId="{C5B0791B-420A-4A94-8EBA-DDBE8610B775}" type="presParOf" srcId="{AC7CCFDD-0DFB-4303-A284-EDE5B0B67957}" destId="{03ECCEF6-1D64-403F-9E5C-33E5CB806F93}" srcOrd="3" destOrd="0" presId="urn:microsoft.com/office/officeart/2018/2/layout/IconVerticalSolidList"/>
    <dgm:cxn modelId="{E8FC5CC1-5355-438A-9370-45921B1DCF20}" type="presParOf" srcId="{AC7CCFDD-0DFB-4303-A284-EDE5B0B67957}" destId="{A468F5AD-6D14-45FB-8524-23B6B942CF5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2FFEE-C803-480B-9651-ABCEF748F12B}">
      <dsp:nvSpPr>
        <dsp:cNvPr id="0" name=""/>
        <dsp:cNvSpPr/>
      </dsp:nvSpPr>
      <dsp:spPr>
        <a:xfrm>
          <a:off x="5351594" y="2664724"/>
          <a:ext cx="4487960" cy="184010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Computer Vision</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Semi-supervised learning</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Data manipulation</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Domain adaptation</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Sequences, imputation, etc.</a:t>
          </a:r>
        </a:p>
        <a:p>
          <a:pPr marL="114300" lvl="1" indent="-114300" algn="l" defTabSz="622300">
            <a:lnSpc>
              <a:spcPct val="90000"/>
            </a:lnSpc>
            <a:spcBef>
              <a:spcPct val="0"/>
            </a:spcBef>
            <a:spcAft>
              <a:spcPct val="15000"/>
            </a:spcAft>
            <a:buChar char="•"/>
          </a:pPr>
          <a:endParaRPr lang="en-US" sz="1400" kern="1200" dirty="0">
            <a:latin typeface="Century Gothic" panose="020B0502020202020204" pitchFamily="34" charset="0"/>
          </a:endParaRPr>
        </a:p>
      </dsp:txBody>
      <dsp:txXfrm>
        <a:off x="6738404" y="3165172"/>
        <a:ext cx="3060730" cy="1299238"/>
      </dsp:txXfrm>
    </dsp:sp>
    <dsp:sp modelId="{3271B8DA-47AC-49FE-9AD7-1588CB9812AC}">
      <dsp:nvSpPr>
        <dsp:cNvPr id="0" name=""/>
        <dsp:cNvSpPr/>
      </dsp:nvSpPr>
      <dsp:spPr>
        <a:xfrm>
          <a:off x="720969" y="2699897"/>
          <a:ext cx="4487960" cy="184010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Predictive modelling in Python</a:t>
          </a:r>
        </a:p>
        <a:p>
          <a:pPr marL="228600" lvl="2" indent="-114300" algn="l" defTabSz="622300">
            <a:lnSpc>
              <a:spcPct val="90000"/>
            </a:lnSpc>
            <a:spcBef>
              <a:spcPct val="0"/>
            </a:spcBef>
            <a:spcAft>
              <a:spcPct val="15000"/>
            </a:spcAft>
            <a:buChar char="•"/>
          </a:pPr>
          <a:r>
            <a:rPr lang="en-US" sz="1400" kern="1200" dirty="0">
              <a:latin typeface="Century Gothic" panose="020B0502020202020204" pitchFamily="34" charset="0"/>
            </a:rPr>
            <a:t>Synthetic methods vs. GANs</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Open challenges</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Future improvements</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GANs for actuarial use</a:t>
          </a:r>
        </a:p>
      </dsp:txBody>
      <dsp:txXfrm>
        <a:off x="761390" y="3200345"/>
        <a:ext cx="3060730" cy="1299238"/>
      </dsp:txXfrm>
    </dsp:sp>
    <dsp:sp modelId="{D587FAD4-E73F-4B68-B9E4-296AFF86B10C}">
      <dsp:nvSpPr>
        <dsp:cNvPr id="0" name=""/>
        <dsp:cNvSpPr/>
      </dsp:nvSpPr>
      <dsp:spPr>
        <a:xfrm>
          <a:off x="5351594" y="-223839"/>
          <a:ext cx="4487960" cy="184010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Theory</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GAN variants</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Challenges</a:t>
          </a:r>
        </a:p>
        <a:p>
          <a:pPr marL="114300" lvl="1" indent="-114300" algn="l" defTabSz="622300">
            <a:lnSpc>
              <a:spcPct val="90000"/>
            </a:lnSpc>
            <a:spcBef>
              <a:spcPct val="0"/>
            </a:spcBef>
            <a:spcAft>
              <a:spcPct val="15000"/>
            </a:spcAft>
            <a:buChar char="•"/>
          </a:pPr>
          <a:r>
            <a:rPr lang="en-US" sz="1400" kern="1200" dirty="0">
              <a:latin typeface="Century Gothic" panose="020B0502020202020204" pitchFamily="34" charset="0"/>
            </a:rPr>
            <a:t>Traditional domain areas</a:t>
          </a:r>
        </a:p>
      </dsp:txBody>
      <dsp:txXfrm>
        <a:off x="6738404" y="-183418"/>
        <a:ext cx="3060730" cy="1299238"/>
      </dsp:txXfrm>
    </dsp:sp>
    <dsp:sp modelId="{0475402E-E81A-4270-AEF6-8CB6F6F2A5C2}">
      <dsp:nvSpPr>
        <dsp:cNvPr id="0" name=""/>
        <dsp:cNvSpPr/>
      </dsp:nvSpPr>
      <dsp:spPr>
        <a:xfrm>
          <a:off x="720969" y="-199416"/>
          <a:ext cx="4487960" cy="184010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latin typeface="Century Gothic" panose="020B0502020202020204" pitchFamily="34" charset="0"/>
            </a:rPr>
            <a:t>Explicit models</a:t>
          </a:r>
        </a:p>
        <a:p>
          <a:pPr marL="228600" lvl="2" indent="-114300" algn="l" defTabSz="622300">
            <a:lnSpc>
              <a:spcPct val="90000"/>
            </a:lnSpc>
            <a:spcBef>
              <a:spcPct val="0"/>
            </a:spcBef>
            <a:spcAft>
              <a:spcPct val="15000"/>
            </a:spcAft>
            <a:buChar char="•"/>
          </a:pPr>
          <a:r>
            <a:rPr lang="en-US" sz="1400" kern="1200" dirty="0">
              <a:latin typeface="Century Gothic" panose="020B0502020202020204" pitchFamily="34" charset="0"/>
            </a:rPr>
            <a:t>Approximate</a:t>
          </a:r>
        </a:p>
        <a:p>
          <a:pPr marL="228600" lvl="2" indent="-114300" algn="l" defTabSz="622300">
            <a:lnSpc>
              <a:spcPct val="90000"/>
            </a:lnSpc>
            <a:spcBef>
              <a:spcPct val="0"/>
            </a:spcBef>
            <a:spcAft>
              <a:spcPct val="15000"/>
            </a:spcAft>
            <a:buChar char="•"/>
          </a:pPr>
          <a:r>
            <a:rPr lang="en-US" sz="1400" kern="1200" dirty="0">
              <a:latin typeface="Century Gothic" panose="020B0502020202020204" pitchFamily="34" charset="0"/>
            </a:rPr>
            <a:t>Tractable</a:t>
          </a:r>
        </a:p>
        <a:p>
          <a:pPr marL="114300" lvl="1" indent="-114300" algn="l" defTabSz="622300">
            <a:lnSpc>
              <a:spcPct val="90000"/>
            </a:lnSpc>
            <a:spcBef>
              <a:spcPct val="0"/>
            </a:spcBef>
            <a:spcAft>
              <a:spcPct val="15000"/>
            </a:spcAft>
            <a:buChar char="•"/>
          </a:pPr>
          <a:r>
            <a:rPr lang="en-US" sz="1400" b="1" kern="1200" dirty="0">
              <a:latin typeface="Century Gothic" panose="020B0502020202020204" pitchFamily="34" charset="0"/>
            </a:rPr>
            <a:t>Implicit models</a:t>
          </a:r>
        </a:p>
        <a:p>
          <a:pPr marL="228600" lvl="2" indent="-114300" algn="l" defTabSz="622300">
            <a:lnSpc>
              <a:spcPct val="90000"/>
            </a:lnSpc>
            <a:spcBef>
              <a:spcPct val="0"/>
            </a:spcBef>
            <a:spcAft>
              <a:spcPct val="15000"/>
            </a:spcAft>
            <a:buChar char="•"/>
          </a:pPr>
          <a:r>
            <a:rPr lang="en-US" sz="1400" kern="1200" dirty="0">
              <a:latin typeface="Century Gothic" panose="020B0502020202020204" pitchFamily="34" charset="0"/>
            </a:rPr>
            <a:t>Direct</a:t>
          </a:r>
        </a:p>
        <a:p>
          <a:pPr marL="228600" lvl="2" indent="-114300" algn="l" defTabSz="622300">
            <a:lnSpc>
              <a:spcPct val="90000"/>
            </a:lnSpc>
            <a:spcBef>
              <a:spcPct val="0"/>
            </a:spcBef>
            <a:spcAft>
              <a:spcPct val="15000"/>
            </a:spcAft>
            <a:buChar char="•"/>
          </a:pPr>
          <a:r>
            <a:rPr lang="en-US" sz="1400" kern="1200" dirty="0">
              <a:latin typeface="Century Gothic" panose="020B0502020202020204" pitchFamily="34" charset="0"/>
            </a:rPr>
            <a:t>Markov</a:t>
          </a:r>
        </a:p>
      </dsp:txBody>
      <dsp:txXfrm>
        <a:off x="761390" y="-158995"/>
        <a:ext cx="3060730" cy="1299238"/>
      </dsp:txXfrm>
    </dsp:sp>
    <dsp:sp modelId="{AD31326B-91AF-4035-B79D-AE7A8BEEA38A}">
      <dsp:nvSpPr>
        <dsp:cNvPr id="0" name=""/>
        <dsp:cNvSpPr/>
      </dsp:nvSpPr>
      <dsp:spPr>
        <a:xfrm>
          <a:off x="3330157" y="248026"/>
          <a:ext cx="1884129" cy="1884129"/>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ZA" sz="1400" kern="1200" dirty="0">
              <a:latin typeface="Century Gothic" panose="020B0502020202020204" pitchFamily="34" charset="0"/>
            </a:rPr>
            <a:t>Overview of generative models </a:t>
          </a:r>
          <a:endParaRPr lang="en-US" sz="1400" kern="1200" dirty="0">
            <a:latin typeface="Century Gothic" panose="020B0502020202020204" pitchFamily="34" charset="0"/>
          </a:endParaRPr>
        </a:p>
      </dsp:txBody>
      <dsp:txXfrm>
        <a:off x="3882006" y="799875"/>
        <a:ext cx="1332280" cy="1332280"/>
      </dsp:txXfrm>
    </dsp:sp>
    <dsp:sp modelId="{8D9ED366-AB35-46D6-BF2F-BC65CD0121D9}">
      <dsp:nvSpPr>
        <dsp:cNvPr id="0" name=""/>
        <dsp:cNvSpPr/>
      </dsp:nvSpPr>
      <dsp:spPr>
        <a:xfrm rot="5400000">
          <a:off x="5301313" y="248026"/>
          <a:ext cx="1884129" cy="1884129"/>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Generative Adversarial Networks</a:t>
          </a:r>
        </a:p>
      </dsp:txBody>
      <dsp:txXfrm rot="-5400000">
        <a:off x="5301313" y="799875"/>
        <a:ext cx="1332280" cy="1332280"/>
      </dsp:txXfrm>
    </dsp:sp>
    <dsp:sp modelId="{41E7A44E-4FD4-4A54-8D45-8AA97D62EECF}">
      <dsp:nvSpPr>
        <dsp:cNvPr id="0" name=""/>
        <dsp:cNvSpPr/>
      </dsp:nvSpPr>
      <dsp:spPr>
        <a:xfrm rot="10800000">
          <a:off x="5301313" y="2219182"/>
          <a:ext cx="1884129" cy="1884129"/>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Applications of GANs</a:t>
          </a:r>
        </a:p>
      </dsp:txBody>
      <dsp:txXfrm rot="10800000">
        <a:off x="5301313" y="2219182"/>
        <a:ext cx="1332280" cy="1332280"/>
      </dsp:txXfrm>
    </dsp:sp>
    <dsp:sp modelId="{2D7F645C-F77F-48FD-B7FF-1239B606632B}">
      <dsp:nvSpPr>
        <dsp:cNvPr id="0" name=""/>
        <dsp:cNvSpPr/>
      </dsp:nvSpPr>
      <dsp:spPr>
        <a:xfrm rot="16200000">
          <a:off x="3330157" y="2219182"/>
          <a:ext cx="1884129" cy="1884129"/>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Example GAN Application on Fraud data</a:t>
          </a:r>
        </a:p>
      </dsp:txBody>
      <dsp:txXfrm rot="5400000">
        <a:off x="3882006" y="2219182"/>
        <a:ext cx="1332280" cy="1332280"/>
      </dsp:txXfrm>
    </dsp:sp>
    <dsp:sp modelId="{662B8E83-FFBF-4BE1-88BA-5F57E5646CD7}">
      <dsp:nvSpPr>
        <dsp:cNvPr id="0" name=""/>
        <dsp:cNvSpPr/>
      </dsp:nvSpPr>
      <dsp:spPr>
        <a:xfrm>
          <a:off x="4932537" y="1784048"/>
          <a:ext cx="650525" cy="56567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B6F4C1-9633-4986-B708-FD70037A762C}">
      <dsp:nvSpPr>
        <dsp:cNvPr id="0" name=""/>
        <dsp:cNvSpPr/>
      </dsp:nvSpPr>
      <dsp:spPr>
        <a:xfrm rot="10800000">
          <a:off x="4932537" y="2001615"/>
          <a:ext cx="650525" cy="565673"/>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7FA99-6425-4259-98F2-54B969537106}">
      <dsp:nvSpPr>
        <dsp:cNvPr id="0" name=""/>
        <dsp:cNvSpPr/>
      </dsp:nvSpPr>
      <dsp:spPr>
        <a:xfrm>
          <a:off x="1932362" y="938096"/>
          <a:ext cx="1201765" cy="120191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530A28FF-32B3-49AD-B01B-530851ACBC68}">
      <dsp:nvSpPr>
        <dsp:cNvPr id="0" name=""/>
        <dsp:cNvSpPr/>
      </dsp:nvSpPr>
      <dsp:spPr>
        <a:xfrm>
          <a:off x="1844733" y="0"/>
          <a:ext cx="1377022" cy="7369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entury Gothic" panose="020B0502020202020204" pitchFamily="34" charset="0"/>
            </a:rPr>
            <a:t>Naïve Sampling</a:t>
          </a:r>
        </a:p>
      </dsp:txBody>
      <dsp:txXfrm>
        <a:off x="1844733" y="0"/>
        <a:ext cx="1377022" cy="736917"/>
      </dsp:txXfrm>
    </dsp:sp>
    <dsp:sp modelId="{04B5E78F-F477-456B-82FB-982C9E126B13}">
      <dsp:nvSpPr>
        <dsp:cNvPr id="0" name=""/>
        <dsp:cNvSpPr/>
      </dsp:nvSpPr>
      <dsp:spPr>
        <a:xfrm>
          <a:off x="2284880" y="1107587"/>
          <a:ext cx="1201765" cy="1201912"/>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824B5F24-3D46-4BB1-B703-640F564ACA90}">
      <dsp:nvSpPr>
        <dsp:cNvPr id="0" name=""/>
        <dsp:cNvSpPr/>
      </dsp:nvSpPr>
      <dsp:spPr>
        <a:xfrm>
          <a:off x="3634863" y="700071"/>
          <a:ext cx="1301912" cy="8106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5"/>
              </a:solidFill>
              <a:latin typeface="Century Gothic" panose="020B0502020202020204" pitchFamily="34" charset="0"/>
            </a:rPr>
            <a:t>Synthetic Sampling</a:t>
          </a:r>
        </a:p>
      </dsp:txBody>
      <dsp:txXfrm>
        <a:off x="3634863" y="700071"/>
        <a:ext cx="1301912" cy="810609"/>
      </dsp:txXfrm>
    </dsp:sp>
    <dsp:sp modelId="{97010FD0-36AD-407D-8270-128D513B3773}">
      <dsp:nvSpPr>
        <dsp:cNvPr id="0" name=""/>
        <dsp:cNvSpPr/>
      </dsp:nvSpPr>
      <dsp:spPr>
        <a:xfrm>
          <a:off x="2371507" y="1488942"/>
          <a:ext cx="1201765" cy="1201912"/>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8BD6179C-F58C-4368-9D50-9515C80FF823}">
      <dsp:nvSpPr>
        <dsp:cNvPr id="0" name=""/>
        <dsp:cNvSpPr/>
      </dsp:nvSpPr>
      <dsp:spPr>
        <a:xfrm>
          <a:off x="3760046" y="1731756"/>
          <a:ext cx="1276875" cy="865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entury Gothic" panose="020B0502020202020204" pitchFamily="34" charset="0"/>
            </a:rPr>
            <a:t>Hybrid Sampling</a:t>
          </a:r>
          <a:endParaRPr lang="en-ZA" sz="1800" kern="1200" dirty="0">
            <a:solidFill>
              <a:schemeClr val="tx1"/>
            </a:solidFill>
            <a:latin typeface="Century Gothic" panose="020B0502020202020204" pitchFamily="34" charset="0"/>
          </a:endParaRPr>
        </a:p>
      </dsp:txBody>
      <dsp:txXfrm>
        <a:off x="3760046" y="1731756"/>
        <a:ext cx="1276875" cy="865878"/>
      </dsp:txXfrm>
    </dsp:sp>
    <dsp:sp modelId="{D7B67B5F-9AA8-4DF3-9D04-11C09C55D343}">
      <dsp:nvSpPr>
        <dsp:cNvPr id="0" name=""/>
        <dsp:cNvSpPr/>
      </dsp:nvSpPr>
      <dsp:spPr>
        <a:xfrm>
          <a:off x="2127649" y="1794762"/>
          <a:ext cx="1201765" cy="1201912"/>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D6842C46-549A-48E5-9CB1-9896A423B073}">
      <dsp:nvSpPr>
        <dsp:cNvPr id="0" name=""/>
        <dsp:cNvSpPr/>
      </dsp:nvSpPr>
      <dsp:spPr>
        <a:xfrm>
          <a:off x="3209237" y="2892401"/>
          <a:ext cx="1377022" cy="7921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entury Gothic" panose="020B0502020202020204" pitchFamily="34" charset="0"/>
            </a:rPr>
            <a:t>Ensembles</a:t>
          </a:r>
        </a:p>
      </dsp:txBody>
      <dsp:txXfrm>
        <a:off x="3209237" y="2892401"/>
        <a:ext cx="1377022" cy="792186"/>
      </dsp:txXfrm>
    </dsp:sp>
    <dsp:sp modelId="{E0B65627-12B1-42DC-8D5C-6E32FD9846FA}">
      <dsp:nvSpPr>
        <dsp:cNvPr id="0" name=""/>
        <dsp:cNvSpPr/>
      </dsp:nvSpPr>
      <dsp:spPr>
        <a:xfrm>
          <a:off x="1737075" y="1794762"/>
          <a:ext cx="1201765" cy="1201912"/>
        </a:xfrm>
        <a:prstGeom prst="ellipse">
          <a:avLst/>
        </a:prstGeom>
        <a:gradFill rotWithShape="0">
          <a:gsLst>
            <a:gs pos="0">
              <a:schemeClr val="accent6">
                <a:alpha val="50000"/>
                <a:hueOff val="0"/>
                <a:satOff val="0"/>
                <a:lumOff val="0"/>
                <a:alphaOff val="0"/>
                <a:satMod val="103000"/>
                <a:lumMod val="102000"/>
                <a:tint val="94000"/>
              </a:schemeClr>
            </a:gs>
            <a:gs pos="50000">
              <a:schemeClr val="accent6">
                <a:alpha val="50000"/>
                <a:hueOff val="0"/>
                <a:satOff val="0"/>
                <a:lumOff val="0"/>
                <a:alphaOff val="0"/>
                <a:satMod val="110000"/>
                <a:lumMod val="100000"/>
                <a:shade val="100000"/>
              </a:schemeClr>
            </a:gs>
            <a:gs pos="100000">
              <a:schemeClr val="accent6">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47805131-D5B5-47FF-A3FE-77CB8C98AC8C}">
      <dsp:nvSpPr>
        <dsp:cNvPr id="0" name=""/>
        <dsp:cNvSpPr/>
      </dsp:nvSpPr>
      <dsp:spPr>
        <a:xfrm>
          <a:off x="480229" y="2892401"/>
          <a:ext cx="1377022" cy="7921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entury Gothic" panose="020B0502020202020204" pitchFamily="34" charset="0"/>
            </a:rPr>
            <a:t>Cost-sensitive learning</a:t>
          </a:r>
          <a:endParaRPr lang="en-ZA" sz="1800" kern="1200" dirty="0">
            <a:solidFill>
              <a:schemeClr val="tx1"/>
            </a:solidFill>
            <a:latin typeface="Century Gothic" panose="020B0502020202020204" pitchFamily="34" charset="0"/>
          </a:endParaRPr>
        </a:p>
      </dsp:txBody>
      <dsp:txXfrm>
        <a:off x="480229" y="2892401"/>
        <a:ext cx="1377022" cy="792186"/>
      </dsp:txXfrm>
    </dsp:sp>
    <dsp:sp modelId="{E492DBAD-A329-463D-B982-DC80B316E8CD}">
      <dsp:nvSpPr>
        <dsp:cNvPr id="0" name=""/>
        <dsp:cNvSpPr/>
      </dsp:nvSpPr>
      <dsp:spPr>
        <a:xfrm>
          <a:off x="1493217" y="1488942"/>
          <a:ext cx="1201765" cy="1201912"/>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DBC85A9E-C9D3-475A-A351-66F2C59B4765}">
      <dsp:nvSpPr>
        <dsp:cNvPr id="0" name=""/>
        <dsp:cNvSpPr/>
      </dsp:nvSpPr>
      <dsp:spPr>
        <a:xfrm>
          <a:off x="29567" y="1731756"/>
          <a:ext cx="1276875" cy="86587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Century Gothic" panose="020B0502020202020204" pitchFamily="34" charset="0"/>
            </a:rPr>
            <a:t>Algorithmic-level</a:t>
          </a:r>
        </a:p>
      </dsp:txBody>
      <dsp:txXfrm>
        <a:off x="29567" y="1731756"/>
        <a:ext cx="1276875" cy="865878"/>
      </dsp:txXfrm>
    </dsp:sp>
    <dsp:sp modelId="{9C72EEFD-D711-4BE5-BCD1-D1FDE12FE7A3}">
      <dsp:nvSpPr>
        <dsp:cNvPr id="0" name=""/>
        <dsp:cNvSpPr/>
      </dsp:nvSpPr>
      <dsp:spPr>
        <a:xfrm>
          <a:off x="1579844" y="1107587"/>
          <a:ext cx="1201765" cy="1201912"/>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sp>
    <dsp:sp modelId="{B9AF1BDE-5120-480D-8A80-B8C6CAC6DD21}">
      <dsp:nvSpPr>
        <dsp:cNvPr id="0" name=""/>
        <dsp:cNvSpPr/>
      </dsp:nvSpPr>
      <dsp:spPr>
        <a:xfrm>
          <a:off x="129714" y="700071"/>
          <a:ext cx="1301912" cy="8106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4"/>
              </a:solidFill>
              <a:latin typeface="Century Gothic" panose="020B0502020202020204" pitchFamily="34" charset="0"/>
            </a:rPr>
            <a:t>Generative modelling</a:t>
          </a:r>
        </a:p>
      </dsp:txBody>
      <dsp:txXfrm>
        <a:off x="129714" y="700071"/>
        <a:ext cx="1301912" cy="810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A1D0E-54BF-40C3-936F-1A6307EE3831}">
      <dsp:nvSpPr>
        <dsp:cNvPr id="0" name=""/>
        <dsp:cNvSpPr/>
      </dsp:nvSpPr>
      <dsp:spPr>
        <a:xfrm>
          <a:off x="0" y="0"/>
          <a:ext cx="51816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7BF3E88-47E9-4A7B-B8FC-1C450CF22BF3}">
      <dsp:nvSpPr>
        <dsp:cNvPr id="0" name=""/>
        <dsp:cNvSpPr/>
      </dsp:nvSpPr>
      <dsp:spPr>
        <a:xfrm>
          <a:off x="0" y="0"/>
          <a:ext cx="103632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Explicit density</a:t>
          </a:r>
          <a:endParaRPr lang="en-ZA" sz="2200" kern="1200" dirty="0"/>
        </a:p>
      </dsp:txBody>
      <dsp:txXfrm>
        <a:off x="0" y="0"/>
        <a:ext cx="1036320" cy="2175669"/>
      </dsp:txXfrm>
    </dsp:sp>
    <dsp:sp modelId="{DFF5C494-76B2-463C-B992-506FC427CC1A}">
      <dsp:nvSpPr>
        <dsp:cNvPr id="0" name=""/>
        <dsp:cNvSpPr/>
      </dsp:nvSpPr>
      <dsp:spPr>
        <a:xfrm>
          <a:off x="1114044" y="50567"/>
          <a:ext cx="1303690" cy="101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Approximate </a:t>
          </a:r>
          <a:endParaRPr lang="en-ZA" sz="1700" kern="1200" dirty="0"/>
        </a:p>
      </dsp:txBody>
      <dsp:txXfrm>
        <a:off x="1114044" y="50567"/>
        <a:ext cx="1303690" cy="1011346"/>
      </dsp:txXfrm>
    </dsp:sp>
    <dsp:sp modelId="{9BED592C-DF0E-46B2-BA4D-7C9ADE0052E3}">
      <dsp:nvSpPr>
        <dsp:cNvPr id="0" name=""/>
        <dsp:cNvSpPr/>
      </dsp:nvSpPr>
      <dsp:spPr>
        <a:xfrm>
          <a:off x="2495458" y="50567"/>
          <a:ext cx="1303690"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Variational Inference</a:t>
          </a:r>
          <a:endParaRPr lang="en-ZA" sz="1100" kern="1200" dirty="0"/>
        </a:p>
      </dsp:txBody>
      <dsp:txXfrm>
        <a:off x="2495458" y="50567"/>
        <a:ext cx="1303690" cy="505673"/>
      </dsp:txXfrm>
    </dsp:sp>
    <dsp:sp modelId="{2C5FDB4B-C3EF-4D6C-BDC7-065D41D7F638}">
      <dsp:nvSpPr>
        <dsp:cNvPr id="0" name=""/>
        <dsp:cNvSpPr/>
      </dsp:nvSpPr>
      <dsp:spPr>
        <a:xfrm>
          <a:off x="3876873" y="50567"/>
          <a:ext cx="1303690"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dirty="0"/>
            <a:t>Variational Autoencoder</a:t>
          </a:r>
          <a:endParaRPr lang="en-ZA" sz="700" kern="1200" dirty="0"/>
        </a:p>
      </dsp:txBody>
      <dsp:txXfrm>
        <a:off x="3876873" y="50567"/>
        <a:ext cx="1303690" cy="505673"/>
      </dsp:txXfrm>
    </dsp:sp>
    <dsp:sp modelId="{CA613A2B-AED6-4506-BB23-BFC1BB3F9C49}">
      <dsp:nvSpPr>
        <dsp:cNvPr id="0" name=""/>
        <dsp:cNvSpPr/>
      </dsp:nvSpPr>
      <dsp:spPr>
        <a:xfrm>
          <a:off x="2417734" y="556240"/>
          <a:ext cx="2762829"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2D98104-7645-46FA-8715-41149E7E3A33}">
      <dsp:nvSpPr>
        <dsp:cNvPr id="0" name=""/>
        <dsp:cNvSpPr/>
      </dsp:nvSpPr>
      <dsp:spPr>
        <a:xfrm>
          <a:off x="2495458" y="556240"/>
          <a:ext cx="1303690"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Markov chain</a:t>
          </a:r>
          <a:endParaRPr lang="en-ZA" sz="1100" kern="1200" dirty="0"/>
        </a:p>
      </dsp:txBody>
      <dsp:txXfrm>
        <a:off x="2495458" y="556240"/>
        <a:ext cx="1303690" cy="505673"/>
      </dsp:txXfrm>
    </dsp:sp>
    <dsp:sp modelId="{092266B6-A39A-47DC-9B44-8A024D20F5BF}">
      <dsp:nvSpPr>
        <dsp:cNvPr id="0" name=""/>
        <dsp:cNvSpPr/>
      </dsp:nvSpPr>
      <dsp:spPr>
        <a:xfrm>
          <a:off x="3876873" y="556240"/>
          <a:ext cx="1303690"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dirty="0"/>
            <a:t>Boltzmann Machine</a:t>
          </a:r>
          <a:endParaRPr lang="en-ZA" sz="700" kern="1200" dirty="0"/>
        </a:p>
      </dsp:txBody>
      <dsp:txXfrm>
        <a:off x="3876873" y="556240"/>
        <a:ext cx="1303690" cy="505673"/>
      </dsp:txXfrm>
    </dsp:sp>
    <dsp:sp modelId="{5A2941CC-6746-4FA7-A5A3-E097FCD17577}">
      <dsp:nvSpPr>
        <dsp:cNvPr id="0" name=""/>
        <dsp:cNvSpPr/>
      </dsp:nvSpPr>
      <dsp:spPr>
        <a:xfrm>
          <a:off x="1036320" y="1061913"/>
          <a:ext cx="4145280"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2E3AE47-7FAF-459B-B863-3E15D05724DC}">
      <dsp:nvSpPr>
        <dsp:cNvPr id="0" name=""/>
        <dsp:cNvSpPr/>
      </dsp:nvSpPr>
      <dsp:spPr>
        <a:xfrm>
          <a:off x="1114044" y="1112480"/>
          <a:ext cx="1303690" cy="101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Tractable</a:t>
          </a:r>
          <a:endParaRPr lang="en-ZA" sz="1700" kern="1200" dirty="0"/>
        </a:p>
      </dsp:txBody>
      <dsp:txXfrm>
        <a:off x="1114044" y="1112480"/>
        <a:ext cx="1303690" cy="1011346"/>
      </dsp:txXfrm>
    </dsp:sp>
    <dsp:sp modelId="{B80C4DC6-F913-487B-A280-D6A0970A596E}">
      <dsp:nvSpPr>
        <dsp:cNvPr id="0" name=""/>
        <dsp:cNvSpPr/>
      </dsp:nvSpPr>
      <dsp:spPr>
        <a:xfrm>
          <a:off x="2495458" y="1112480"/>
          <a:ext cx="1303690"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Fully Visible Belief Nets</a:t>
          </a:r>
          <a:endParaRPr lang="en-ZA" sz="1100" kern="1200" dirty="0"/>
        </a:p>
      </dsp:txBody>
      <dsp:txXfrm>
        <a:off x="2495458" y="1112480"/>
        <a:ext cx="1303690" cy="505673"/>
      </dsp:txXfrm>
    </dsp:sp>
    <dsp:sp modelId="{5A60195C-ABB9-4E0F-BCB9-6ADEC0DC924E}">
      <dsp:nvSpPr>
        <dsp:cNvPr id="0" name=""/>
        <dsp:cNvSpPr/>
      </dsp:nvSpPr>
      <dsp:spPr>
        <a:xfrm>
          <a:off x="3876873" y="1112480"/>
          <a:ext cx="1303690" cy="168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dirty="0"/>
            <a:t>NADE</a:t>
          </a:r>
          <a:endParaRPr lang="en-ZA" sz="700" kern="1200" dirty="0"/>
        </a:p>
      </dsp:txBody>
      <dsp:txXfrm>
        <a:off x="3876873" y="1112480"/>
        <a:ext cx="1303690" cy="168393"/>
      </dsp:txXfrm>
    </dsp:sp>
    <dsp:sp modelId="{2394CCA0-56A1-4D61-8715-A025E528634B}">
      <dsp:nvSpPr>
        <dsp:cNvPr id="0" name=""/>
        <dsp:cNvSpPr/>
      </dsp:nvSpPr>
      <dsp:spPr>
        <a:xfrm>
          <a:off x="3876873" y="1280873"/>
          <a:ext cx="1303690" cy="168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dirty="0"/>
            <a:t>MADE</a:t>
          </a:r>
          <a:endParaRPr lang="en-ZA" sz="700" kern="1200" dirty="0"/>
        </a:p>
      </dsp:txBody>
      <dsp:txXfrm>
        <a:off x="3876873" y="1280873"/>
        <a:ext cx="1303690" cy="168393"/>
      </dsp:txXfrm>
    </dsp:sp>
    <dsp:sp modelId="{FC905009-022C-4DB3-85E3-97808CA404D9}">
      <dsp:nvSpPr>
        <dsp:cNvPr id="0" name=""/>
        <dsp:cNvSpPr/>
      </dsp:nvSpPr>
      <dsp:spPr>
        <a:xfrm>
          <a:off x="3876873" y="1449266"/>
          <a:ext cx="1303690" cy="168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dirty="0" err="1"/>
            <a:t>PixelCNN</a:t>
          </a:r>
          <a:r>
            <a:rPr lang="en-US" sz="700" kern="1200" dirty="0"/>
            <a:t>/RNN</a:t>
          </a:r>
          <a:endParaRPr lang="en-ZA" sz="700" kern="1200" dirty="0"/>
        </a:p>
      </dsp:txBody>
      <dsp:txXfrm>
        <a:off x="3876873" y="1449266"/>
        <a:ext cx="1303690" cy="168393"/>
      </dsp:txXfrm>
    </dsp:sp>
    <dsp:sp modelId="{D3AE23CE-FD05-4D68-ABEA-A7FD09198025}">
      <dsp:nvSpPr>
        <dsp:cNvPr id="0" name=""/>
        <dsp:cNvSpPr/>
      </dsp:nvSpPr>
      <dsp:spPr>
        <a:xfrm>
          <a:off x="2417734" y="1618153"/>
          <a:ext cx="2762829"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52309256-78FA-434F-9D35-D1652CFA55AF}">
      <dsp:nvSpPr>
        <dsp:cNvPr id="0" name=""/>
        <dsp:cNvSpPr/>
      </dsp:nvSpPr>
      <dsp:spPr>
        <a:xfrm>
          <a:off x="2495458" y="1618153"/>
          <a:ext cx="1303690"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Change of variable models</a:t>
          </a:r>
          <a:endParaRPr lang="en-ZA" sz="1100" kern="1200" dirty="0"/>
        </a:p>
      </dsp:txBody>
      <dsp:txXfrm>
        <a:off x="2495458" y="1618153"/>
        <a:ext cx="1303690" cy="505673"/>
      </dsp:txXfrm>
    </dsp:sp>
    <dsp:sp modelId="{4816437E-1962-4CCA-9EB4-4F518E266150}">
      <dsp:nvSpPr>
        <dsp:cNvPr id="0" name=""/>
        <dsp:cNvSpPr/>
      </dsp:nvSpPr>
      <dsp:spPr>
        <a:xfrm>
          <a:off x="3876873" y="1618153"/>
          <a:ext cx="1303690"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kern="1200" dirty="0"/>
            <a:t>Non-linear independent component analysis</a:t>
          </a:r>
          <a:endParaRPr lang="en-ZA" sz="700" kern="1200" dirty="0"/>
        </a:p>
      </dsp:txBody>
      <dsp:txXfrm>
        <a:off x="3876873" y="1618153"/>
        <a:ext cx="1303690" cy="505673"/>
      </dsp:txXfrm>
    </dsp:sp>
    <dsp:sp modelId="{156372B6-E065-4FF0-A21A-C8143E0B5DBF}">
      <dsp:nvSpPr>
        <dsp:cNvPr id="0" name=""/>
        <dsp:cNvSpPr/>
      </dsp:nvSpPr>
      <dsp:spPr>
        <a:xfrm>
          <a:off x="1036320" y="2123826"/>
          <a:ext cx="4145280"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96982900-74C6-4227-B69F-3FBCD154D64B}">
      <dsp:nvSpPr>
        <dsp:cNvPr id="0" name=""/>
        <dsp:cNvSpPr/>
      </dsp:nvSpPr>
      <dsp:spPr>
        <a:xfrm>
          <a:off x="0" y="2175669"/>
          <a:ext cx="5181600" cy="0"/>
        </a:xfrm>
        <a:prstGeom prst="lin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9802561-4BA4-44C2-999C-18B67E66E173}">
      <dsp:nvSpPr>
        <dsp:cNvPr id="0" name=""/>
        <dsp:cNvSpPr/>
      </dsp:nvSpPr>
      <dsp:spPr>
        <a:xfrm>
          <a:off x="0" y="2175669"/>
          <a:ext cx="103632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Implicit density</a:t>
          </a:r>
          <a:endParaRPr lang="en-ZA" sz="2200" kern="1200" dirty="0"/>
        </a:p>
      </dsp:txBody>
      <dsp:txXfrm>
        <a:off x="0" y="2175669"/>
        <a:ext cx="1036320" cy="2175669"/>
      </dsp:txXfrm>
    </dsp:sp>
    <dsp:sp modelId="{A8102F72-63EF-4E68-9FE6-32B90F02F57C}">
      <dsp:nvSpPr>
        <dsp:cNvPr id="0" name=""/>
        <dsp:cNvSpPr/>
      </dsp:nvSpPr>
      <dsp:spPr>
        <a:xfrm>
          <a:off x="1114044" y="2226236"/>
          <a:ext cx="1303690" cy="101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Direct </a:t>
          </a:r>
          <a:endParaRPr lang="en-ZA" sz="1700" kern="1200" dirty="0"/>
        </a:p>
      </dsp:txBody>
      <dsp:txXfrm>
        <a:off x="1114044" y="2226236"/>
        <a:ext cx="1303690" cy="1011346"/>
      </dsp:txXfrm>
    </dsp:sp>
    <dsp:sp modelId="{ED4CE65C-B0F2-4967-8DF0-769324A91513}">
      <dsp:nvSpPr>
        <dsp:cNvPr id="0" name=""/>
        <dsp:cNvSpPr/>
      </dsp:nvSpPr>
      <dsp:spPr>
        <a:xfrm>
          <a:off x="2495458" y="2226236"/>
          <a:ext cx="1303690"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GAN</a:t>
          </a:r>
          <a:endParaRPr lang="en-ZA" sz="1100" b="1" kern="1200"/>
        </a:p>
      </dsp:txBody>
      <dsp:txXfrm>
        <a:off x="2495458" y="2226236"/>
        <a:ext cx="1303690" cy="505673"/>
      </dsp:txXfrm>
    </dsp:sp>
    <dsp:sp modelId="{9F0E2F8F-27BC-4EA9-89E7-58CE9BF2B502}">
      <dsp:nvSpPr>
        <dsp:cNvPr id="0" name=""/>
        <dsp:cNvSpPr/>
      </dsp:nvSpPr>
      <dsp:spPr>
        <a:xfrm>
          <a:off x="3876873" y="2226236"/>
          <a:ext cx="1303690" cy="25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b="1" kern="1200"/>
            <a:t>Vanilla GAN</a:t>
          </a:r>
          <a:endParaRPr lang="en-ZA" sz="700" b="1" kern="1200"/>
        </a:p>
      </dsp:txBody>
      <dsp:txXfrm>
        <a:off x="3876873" y="2226236"/>
        <a:ext cx="1303690" cy="252836"/>
      </dsp:txXfrm>
    </dsp:sp>
    <dsp:sp modelId="{E3649501-C3AC-4BEC-8A6F-7E99A63A6B13}">
      <dsp:nvSpPr>
        <dsp:cNvPr id="0" name=""/>
        <dsp:cNvSpPr/>
      </dsp:nvSpPr>
      <dsp:spPr>
        <a:xfrm>
          <a:off x="3876873" y="2479072"/>
          <a:ext cx="1303690" cy="25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en-US" sz="700" b="1" kern="1200" dirty="0"/>
            <a:t>GAN variants</a:t>
          </a:r>
          <a:endParaRPr lang="en-ZA" sz="700" b="1" kern="1200" dirty="0"/>
        </a:p>
      </dsp:txBody>
      <dsp:txXfrm>
        <a:off x="3876873" y="2479072"/>
        <a:ext cx="1303690" cy="252836"/>
      </dsp:txXfrm>
    </dsp:sp>
    <dsp:sp modelId="{BEA62314-48F5-40AD-94B1-BD7AC39BC45C}">
      <dsp:nvSpPr>
        <dsp:cNvPr id="0" name=""/>
        <dsp:cNvSpPr/>
      </dsp:nvSpPr>
      <dsp:spPr>
        <a:xfrm>
          <a:off x="2417734" y="2731909"/>
          <a:ext cx="2762829"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6D694E10-AA21-451A-8A35-2C218F345BF1}">
      <dsp:nvSpPr>
        <dsp:cNvPr id="0" name=""/>
        <dsp:cNvSpPr/>
      </dsp:nvSpPr>
      <dsp:spPr>
        <a:xfrm>
          <a:off x="2495458" y="2731909"/>
          <a:ext cx="1303690" cy="505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Generative Moment Matching Network</a:t>
          </a:r>
          <a:endParaRPr lang="en-ZA" sz="1100" kern="1200" dirty="0"/>
        </a:p>
      </dsp:txBody>
      <dsp:txXfrm>
        <a:off x="2495458" y="2731909"/>
        <a:ext cx="1303690" cy="505673"/>
      </dsp:txXfrm>
    </dsp:sp>
    <dsp:sp modelId="{942557FA-0ADE-41EA-B630-1CD9E7CC889D}">
      <dsp:nvSpPr>
        <dsp:cNvPr id="0" name=""/>
        <dsp:cNvSpPr/>
      </dsp:nvSpPr>
      <dsp:spPr>
        <a:xfrm>
          <a:off x="1036320" y="3237582"/>
          <a:ext cx="4145280"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199F56A7-9447-43EB-95E0-009AE5893FD7}">
      <dsp:nvSpPr>
        <dsp:cNvPr id="0" name=""/>
        <dsp:cNvSpPr/>
      </dsp:nvSpPr>
      <dsp:spPr>
        <a:xfrm>
          <a:off x="1114044" y="3288149"/>
          <a:ext cx="1303690" cy="101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Markov </a:t>
          </a:r>
          <a:endParaRPr lang="en-ZA" sz="1700" kern="1200" dirty="0"/>
        </a:p>
      </dsp:txBody>
      <dsp:txXfrm>
        <a:off x="1114044" y="3288149"/>
        <a:ext cx="1303690" cy="1011346"/>
      </dsp:txXfrm>
    </dsp:sp>
    <dsp:sp modelId="{0E718CC8-A8B8-4984-AC6A-A2B181810AFB}">
      <dsp:nvSpPr>
        <dsp:cNvPr id="0" name=""/>
        <dsp:cNvSpPr/>
      </dsp:nvSpPr>
      <dsp:spPr>
        <a:xfrm>
          <a:off x="2495458" y="3288149"/>
          <a:ext cx="1303690" cy="1011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Generative Stochastic Networks</a:t>
          </a:r>
          <a:endParaRPr lang="en-ZA" sz="1100" kern="1200" dirty="0"/>
        </a:p>
      </dsp:txBody>
      <dsp:txXfrm>
        <a:off x="2495458" y="3288149"/>
        <a:ext cx="1303690" cy="1011346"/>
      </dsp:txXfrm>
    </dsp:sp>
    <dsp:sp modelId="{DB8FBBAD-2DD2-4C13-BDE1-B21212BBA4C2}">
      <dsp:nvSpPr>
        <dsp:cNvPr id="0" name=""/>
        <dsp:cNvSpPr/>
      </dsp:nvSpPr>
      <dsp:spPr>
        <a:xfrm>
          <a:off x="1036320" y="4299495"/>
          <a:ext cx="4145280" cy="0"/>
        </a:xfrm>
        <a:prstGeom prst="line">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4F3C6-D34C-4A03-A6F2-B5D88C5742C6}">
      <dsp:nvSpPr>
        <dsp:cNvPr id="0" name=""/>
        <dsp:cNvSpPr/>
      </dsp:nvSpPr>
      <dsp:spPr>
        <a:xfrm>
          <a:off x="4353" y="781195"/>
          <a:ext cx="1289893" cy="64494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cs typeface="Arial" panose="020B0604020202020204" pitchFamily="34" charset="0"/>
            </a:rPr>
            <a:t>Loss Function</a:t>
          </a:r>
          <a:endParaRPr lang="en-ZA" sz="1400" b="1" kern="1200" dirty="0">
            <a:latin typeface="Century Gothic" panose="020B0502020202020204" pitchFamily="34" charset="0"/>
            <a:cs typeface="Arial" panose="020B0604020202020204" pitchFamily="34" charset="0"/>
          </a:endParaRPr>
        </a:p>
      </dsp:txBody>
      <dsp:txXfrm>
        <a:off x="23243" y="800085"/>
        <a:ext cx="1252113" cy="607166"/>
      </dsp:txXfrm>
    </dsp:sp>
    <dsp:sp modelId="{445BB21D-BA85-4C9A-9A70-6BFB7D4A05AC}">
      <dsp:nvSpPr>
        <dsp:cNvPr id="0" name=""/>
        <dsp:cNvSpPr/>
      </dsp:nvSpPr>
      <dsp:spPr>
        <a:xfrm>
          <a:off x="133342" y="1426141"/>
          <a:ext cx="128989" cy="483710"/>
        </a:xfrm>
        <a:custGeom>
          <a:avLst/>
          <a:gdLst/>
          <a:ahLst/>
          <a:cxnLst/>
          <a:rect l="0" t="0" r="0" b="0"/>
          <a:pathLst>
            <a:path>
              <a:moveTo>
                <a:pt x="0" y="0"/>
              </a:moveTo>
              <a:lnTo>
                <a:pt x="0" y="483710"/>
              </a:lnTo>
              <a:lnTo>
                <a:pt x="128989" y="4837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F7C2DB-86DF-4D26-AFAB-9588275F7812}">
      <dsp:nvSpPr>
        <dsp:cNvPr id="0" name=""/>
        <dsp:cNvSpPr/>
      </dsp:nvSpPr>
      <dsp:spPr>
        <a:xfrm>
          <a:off x="262331" y="1587378"/>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t" anchorCtr="0">
          <a:noAutofit/>
        </a:bodyPr>
        <a:lstStyle/>
        <a:p>
          <a:pPr marL="0" lvl="0" indent="0" algn="l"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f-divergence</a:t>
          </a:r>
          <a:endParaRPr lang="en-ZA" sz="10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GAN</a:t>
          </a:r>
          <a:endParaRPr lang="en-ZA" sz="8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LSGAN</a:t>
          </a:r>
          <a:endParaRPr lang="en-ZA" sz="8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f-GAN</a:t>
          </a:r>
          <a:endParaRPr lang="en-ZA" sz="800" kern="1200" dirty="0">
            <a:latin typeface="Century Gothic" panose="020B0502020202020204" pitchFamily="34" charset="0"/>
            <a:cs typeface="Arial" panose="020B0604020202020204" pitchFamily="34" charset="0"/>
          </a:endParaRPr>
        </a:p>
      </dsp:txBody>
      <dsp:txXfrm>
        <a:off x="281221" y="1606268"/>
        <a:ext cx="994134" cy="607166"/>
      </dsp:txXfrm>
    </dsp:sp>
    <dsp:sp modelId="{2E6D4412-A1C5-4947-81B5-862D27DE866F}">
      <dsp:nvSpPr>
        <dsp:cNvPr id="0" name=""/>
        <dsp:cNvSpPr/>
      </dsp:nvSpPr>
      <dsp:spPr>
        <a:xfrm>
          <a:off x="133342" y="1426141"/>
          <a:ext cx="128989" cy="1289893"/>
        </a:xfrm>
        <a:custGeom>
          <a:avLst/>
          <a:gdLst/>
          <a:ahLst/>
          <a:cxnLst/>
          <a:rect l="0" t="0" r="0" b="0"/>
          <a:pathLst>
            <a:path>
              <a:moveTo>
                <a:pt x="0" y="0"/>
              </a:moveTo>
              <a:lnTo>
                <a:pt x="0" y="1289893"/>
              </a:lnTo>
              <a:lnTo>
                <a:pt x="128989" y="12898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36BD63C-35E5-482A-B7C8-6AD835433FE7}">
      <dsp:nvSpPr>
        <dsp:cNvPr id="0" name=""/>
        <dsp:cNvSpPr/>
      </dsp:nvSpPr>
      <dsp:spPr>
        <a:xfrm>
          <a:off x="262331" y="2393561"/>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t" anchorCtr="0">
          <a:noAutofit/>
        </a:bodyPr>
        <a:lstStyle/>
        <a:p>
          <a:pPr marL="0" lvl="0" indent="0" algn="l"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IPM</a:t>
          </a:r>
          <a:endParaRPr lang="en-ZA" sz="10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b="0" kern="1200" dirty="0">
              <a:latin typeface="Century Gothic" panose="020B0502020202020204" pitchFamily="34" charset="0"/>
              <a:cs typeface="Arial" panose="020B0604020202020204" pitchFamily="34" charset="0"/>
            </a:rPr>
            <a:t>WGAN</a:t>
          </a:r>
          <a:r>
            <a:rPr lang="en-US" sz="800" b="1" kern="1200" dirty="0">
              <a:latin typeface="Century Gothic" panose="020B0502020202020204" pitchFamily="34" charset="0"/>
              <a:cs typeface="Arial" panose="020B0604020202020204" pitchFamily="34" charset="0"/>
            </a:rPr>
            <a:t> </a:t>
          </a:r>
          <a:endParaRPr lang="en-ZA" sz="800" b="1"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MMD-GAN</a:t>
          </a:r>
          <a:endParaRPr lang="en-ZA" sz="8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Fisher</a:t>
          </a:r>
          <a:endParaRPr lang="en-ZA" sz="800" kern="1200" dirty="0">
            <a:latin typeface="Century Gothic" panose="020B0502020202020204" pitchFamily="34" charset="0"/>
            <a:cs typeface="Arial" panose="020B0604020202020204" pitchFamily="34" charset="0"/>
          </a:endParaRPr>
        </a:p>
      </dsp:txBody>
      <dsp:txXfrm>
        <a:off x="281221" y="2412451"/>
        <a:ext cx="994134" cy="607166"/>
      </dsp:txXfrm>
    </dsp:sp>
    <dsp:sp modelId="{CA275A04-DE75-4928-9ECC-E805E6401E8A}">
      <dsp:nvSpPr>
        <dsp:cNvPr id="0" name=""/>
        <dsp:cNvSpPr/>
      </dsp:nvSpPr>
      <dsp:spPr>
        <a:xfrm>
          <a:off x="133342" y="1426141"/>
          <a:ext cx="128989" cy="2096076"/>
        </a:xfrm>
        <a:custGeom>
          <a:avLst/>
          <a:gdLst/>
          <a:ahLst/>
          <a:cxnLst/>
          <a:rect l="0" t="0" r="0" b="0"/>
          <a:pathLst>
            <a:path>
              <a:moveTo>
                <a:pt x="0" y="0"/>
              </a:moveTo>
              <a:lnTo>
                <a:pt x="0" y="2096076"/>
              </a:lnTo>
              <a:lnTo>
                <a:pt x="128989" y="20960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EB3750B-6AE0-45EB-9FCA-7515C7FC4FED}">
      <dsp:nvSpPr>
        <dsp:cNvPr id="0" name=""/>
        <dsp:cNvSpPr/>
      </dsp:nvSpPr>
      <dsp:spPr>
        <a:xfrm>
          <a:off x="262331" y="3199745"/>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Relativistic GAN</a:t>
          </a:r>
          <a:endParaRPr lang="en-ZA" sz="1000" kern="1200" dirty="0">
            <a:latin typeface="Century Gothic" panose="020B0502020202020204" pitchFamily="34" charset="0"/>
            <a:cs typeface="Arial" panose="020B0604020202020204" pitchFamily="34" charset="0"/>
          </a:endParaRPr>
        </a:p>
      </dsp:txBody>
      <dsp:txXfrm>
        <a:off x="281221" y="3218635"/>
        <a:ext cx="994134" cy="607166"/>
      </dsp:txXfrm>
    </dsp:sp>
    <dsp:sp modelId="{4D60AE00-243E-455B-B831-4B43B1E68939}">
      <dsp:nvSpPr>
        <dsp:cNvPr id="0" name=""/>
        <dsp:cNvSpPr/>
      </dsp:nvSpPr>
      <dsp:spPr>
        <a:xfrm>
          <a:off x="1616719" y="781195"/>
          <a:ext cx="1289893" cy="64494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cs typeface="Arial" panose="020B0604020202020204" pitchFamily="34" charset="0"/>
            </a:rPr>
            <a:t>Architectural</a:t>
          </a:r>
          <a:endParaRPr lang="en-ZA" sz="1400" b="1" kern="1200" dirty="0">
            <a:latin typeface="Century Gothic" panose="020B0502020202020204" pitchFamily="34" charset="0"/>
            <a:cs typeface="Arial" panose="020B0604020202020204" pitchFamily="34" charset="0"/>
          </a:endParaRPr>
        </a:p>
      </dsp:txBody>
      <dsp:txXfrm>
        <a:off x="1635609" y="800085"/>
        <a:ext cx="1252113" cy="607166"/>
      </dsp:txXfrm>
    </dsp:sp>
    <dsp:sp modelId="{10E484CA-03BD-4EB2-BFEF-6769CEE5D7C9}">
      <dsp:nvSpPr>
        <dsp:cNvPr id="0" name=""/>
        <dsp:cNvSpPr/>
      </dsp:nvSpPr>
      <dsp:spPr>
        <a:xfrm>
          <a:off x="1745709" y="1426141"/>
          <a:ext cx="128989" cy="483710"/>
        </a:xfrm>
        <a:custGeom>
          <a:avLst/>
          <a:gdLst/>
          <a:ahLst/>
          <a:cxnLst/>
          <a:rect l="0" t="0" r="0" b="0"/>
          <a:pathLst>
            <a:path>
              <a:moveTo>
                <a:pt x="0" y="0"/>
              </a:moveTo>
              <a:lnTo>
                <a:pt x="0" y="483710"/>
              </a:lnTo>
              <a:lnTo>
                <a:pt x="128989" y="4837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5A21A2-91EF-45FD-BF76-A2BFF5C41EDA}">
      <dsp:nvSpPr>
        <dsp:cNvPr id="0" name=""/>
        <dsp:cNvSpPr/>
      </dsp:nvSpPr>
      <dsp:spPr>
        <a:xfrm>
          <a:off x="1874698" y="1587378"/>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DCGAN</a:t>
          </a:r>
          <a:endParaRPr lang="en-ZA" sz="1000" kern="1200" dirty="0">
            <a:latin typeface="Century Gothic" panose="020B0502020202020204" pitchFamily="34" charset="0"/>
            <a:cs typeface="Arial" panose="020B0604020202020204" pitchFamily="34" charset="0"/>
          </a:endParaRPr>
        </a:p>
      </dsp:txBody>
      <dsp:txXfrm>
        <a:off x="1893588" y="1606268"/>
        <a:ext cx="994134" cy="607166"/>
      </dsp:txXfrm>
    </dsp:sp>
    <dsp:sp modelId="{39296EF0-3C76-4632-87CC-892006D703D6}">
      <dsp:nvSpPr>
        <dsp:cNvPr id="0" name=""/>
        <dsp:cNvSpPr/>
      </dsp:nvSpPr>
      <dsp:spPr>
        <a:xfrm>
          <a:off x="1745709" y="1426141"/>
          <a:ext cx="128989" cy="1400146"/>
        </a:xfrm>
        <a:custGeom>
          <a:avLst/>
          <a:gdLst/>
          <a:ahLst/>
          <a:cxnLst/>
          <a:rect l="0" t="0" r="0" b="0"/>
          <a:pathLst>
            <a:path>
              <a:moveTo>
                <a:pt x="0" y="0"/>
              </a:moveTo>
              <a:lnTo>
                <a:pt x="0" y="1400146"/>
              </a:lnTo>
              <a:lnTo>
                <a:pt x="128989" y="140014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6C77456-6865-44D6-9986-EE6F3DAF8FC9}">
      <dsp:nvSpPr>
        <dsp:cNvPr id="0" name=""/>
        <dsp:cNvSpPr/>
      </dsp:nvSpPr>
      <dsp:spPr>
        <a:xfrm>
          <a:off x="1874698" y="2393561"/>
          <a:ext cx="1031914" cy="865453"/>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t" anchorCtr="0">
          <a:noAutofit/>
        </a:bodyPr>
        <a:lstStyle/>
        <a:p>
          <a:pPr marL="0" lvl="0" indent="0" algn="l"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Hierarchical</a:t>
          </a:r>
          <a:endParaRPr lang="en-ZA" sz="10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PROGAN</a:t>
          </a:r>
          <a:endParaRPr lang="en-ZA" sz="8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SAGAN</a:t>
          </a:r>
          <a:endParaRPr lang="en-ZA" sz="8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Stacked GAN</a:t>
          </a:r>
          <a:endParaRPr lang="en-ZA" sz="8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BigGAN</a:t>
          </a:r>
          <a:endParaRPr lang="en-ZA" sz="800" kern="1200" dirty="0">
            <a:latin typeface="Century Gothic" panose="020B0502020202020204" pitchFamily="34" charset="0"/>
            <a:cs typeface="Arial" panose="020B0604020202020204" pitchFamily="34" charset="0"/>
          </a:endParaRPr>
        </a:p>
      </dsp:txBody>
      <dsp:txXfrm>
        <a:off x="1900046" y="2418909"/>
        <a:ext cx="981218" cy="814757"/>
      </dsp:txXfrm>
    </dsp:sp>
    <dsp:sp modelId="{4F8A7477-6740-4B0C-A6BB-86AECB2F784E}">
      <dsp:nvSpPr>
        <dsp:cNvPr id="0" name=""/>
        <dsp:cNvSpPr/>
      </dsp:nvSpPr>
      <dsp:spPr>
        <a:xfrm>
          <a:off x="1745709" y="1426141"/>
          <a:ext cx="128989" cy="2316583"/>
        </a:xfrm>
        <a:custGeom>
          <a:avLst/>
          <a:gdLst/>
          <a:ahLst/>
          <a:cxnLst/>
          <a:rect l="0" t="0" r="0" b="0"/>
          <a:pathLst>
            <a:path>
              <a:moveTo>
                <a:pt x="0" y="0"/>
              </a:moveTo>
              <a:lnTo>
                <a:pt x="0" y="2316583"/>
              </a:lnTo>
              <a:lnTo>
                <a:pt x="128989" y="231658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B8CA736-A6E3-4F67-B818-34BA5F30CC8F}">
      <dsp:nvSpPr>
        <dsp:cNvPr id="0" name=""/>
        <dsp:cNvSpPr/>
      </dsp:nvSpPr>
      <dsp:spPr>
        <a:xfrm>
          <a:off x="1874698" y="3420252"/>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t" anchorCtr="0">
          <a:noAutofit/>
        </a:bodyPr>
        <a:lstStyle/>
        <a:p>
          <a:pPr marL="0" lvl="0" indent="0" algn="l"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Autoencoder </a:t>
          </a:r>
          <a:endParaRPr lang="en-ZA" sz="10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BEGAN</a:t>
          </a:r>
          <a:endParaRPr lang="en-ZA" sz="8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EBGAN</a:t>
          </a:r>
          <a:endParaRPr lang="en-ZA" sz="800" kern="1200" dirty="0">
            <a:latin typeface="Century Gothic" panose="020B0502020202020204" pitchFamily="34" charset="0"/>
            <a:cs typeface="Arial" panose="020B0604020202020204" pitchFamily="34" charset="0"/>
          </a:endParaRPr>
        </a:p>
        <a:p>
          <a:pPr marL="57150" lvl="1" indent="-57150" algn="l" defTabSz="355600">
            <a:lnSpc>
              <a:spcPct val="90000"/>
            </a:lnSpc>
            <a:spcBef>
              <a:spcPct val="0"/>
            </a:spcBef>
            <a:spcAft>
              <a:spcPct val="15000"/>
            </a:spcAft>
            <a:buChar char="•"/>
          </a:pPr>
          <a:r>
            <a:rPr lang="en-US" sz="800" kern="1200" dirty="0">
              <a:latin typeface="Century Gothic" panose="020B0502020202020204" pitchFamily="34" charset="0"/>
              <a:cs typeface="Arial" panose="020B0604020202020204" pitchFamily="34" charset="0"/>
            </a:rPr>
            <a:t>MAGAN</a:t>
          </a:r>
          <a:endParaRPr lang="en-ZA" sz="800" kern="1200" dirty="0">
            <a:latin typeface="Century Gothic" panose="020B0502020202020204" pitchFamily="34" charset="0"/>
            <a:cs typeface="Arial" panose="020B0604020202020204" pitchFamily="34" charset="0"/>
          </a:endParaRPr>
        </a:p>
      </dsp:txBody>
      <dsp:txXfrm>
        <a:off x="1893588" y="3439142"/>
        <a:ext cx="994134" cy="607166"/>
      </dsp:txXfrm>
    </dsp:sp>
    <dsp:sp modelId="{4A0A306A-5E4C-45FB-ACEB-C7655E0D0D11}">
      <dsp:nvSpPr>
        <dsp:cNvPr id="0" name=""/>
        <dsp:cNvSpPr/>
      </dsp:nvSpPr>
      <dsp:spPr>
        <a:xfrm>
          <a:off x="3229086" y="781195"/>
          <a:ext cx="1289893" cy="64494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cs typeface="Arial" panose="020B0604020202020204" pitchFamily="34" charset="0"/>
            </a:rPr>
            <a:t>Mode Collapse </a:t>
          </a:r>
          <a:endParaRPr lang="en-ZA" sz="1400" b="1" kern="1200" dirty="0">
            <a:latin typeface="Century Gothic" panose="020B0502020202020204" pitchFamily="34" charset="0"/>
            <a:cs typeface="Arial" panose="020B0604020202020204" pitchFamily="34" charset="0"/>
          </a:endParaRPr>
        </a:p>
      </dsp:txBody>
      <dsp:txXfrm>
        <a:off x="3247976" y="800085"/>
        <a:ext cx="1252113" cy="607166"/>
      </dsp:txXfrm>
    </dsp:sp>
    <dsp:sp modelId="{EF71E126-7F8B-40BC-BBE0-C8424115A511}">
      <dsp:nvSpPr>
        <dsp:cNvPr id="0" name=""/>
        <dsp:cNvSpPr/>
      </dsp:nvSpPr>
      <dsp:spPr>
        <a:xfrm>
          <a:off x="3358075" y="1426141"/>
          <a:ext cx="128989" cy="483710"/>
        </a:xfrm>
        <a:custGeom>
          <a:avLst/>
          <a:gdLst/>
          <a:ahLst/>
          <a:cxnLst/>
          <a:rect l="0" t="0" r="0" b="0"/>
          <a:pathLst>
            <a:path>
              <a:moveTo>
                <a:pt x="0" y="0"/>
              </a:moveTo>
              <a:lnTo>
                <a:pt x="0" y="483710"/>
              </a:lnTo>
              <a:lnTo>
                <a:pt x="128989" y="4837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FA75EE-CBB2-49FB-8D18-2BF7EF8132E0}">
      <dsp:nvSpPr>
        <dsp:cNvPr id="0" name=""/>
        <dsp:cNvSpPr/>
      </dsp:nvSpPr>
      <dsp:spPr>
        <a:xfrm>
          <a:off x="3487065" y="1587378"/>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DRAGAN</a:t>
          </a:r>
          <a:endParaRPr lang="en-ZA" sz="1000" kern="1200" dirty="0">
            <a:latin typeface="Century Gothic" panose="020B0502020202020204" pitchFamily="34" charset="0"/>
            <a:cs typeface="Arial" panose="020B0604020202020204" pitchFamily="34" charset="0"/>
          </a:endParaRPr>
        </a:p>
      </dsp:txBody>
      <dsp:txXfrm>
        <a:off x="3505955" y="1606268"/>
        <a:ext cx="994134" cy="607166"/>
      </dsp:txXfrm>
    </dsp:sp>
    <dsp:sp modelId="{5FE2E89B-4FAD-4E60-A0D7-99C09C34D68F}">
      <dsp:nvSpPr>
        <dsp:cNvPr id="0" name=""/>
        <dsp:cNvSpPr/>
      </dsp:nvSpPr>
      <dsp:spPr>
        <a:xfrm>
          <a:off x="3358075" y="1426141"/>
          <a:ext cx="128989" cy="1289893"/>
        </a:xfrm>
        <a:custGeom>
          <a:avLst/>
          <a:gdLst/>
          <a:ahLst/>
          <a:cxnLst/>
          <a:rect l="0" t="0" r="0" b="0"/>
          <a:pathLst>
            <a:path>
              <a:moveTo>
                <a:pt x="0" y="0"/>
              </a:moveTo>
              <a:lnTo>
                <a:pt x="0" y="1289893"/>
              </a:lnTo>
              <a:lnTo>
                <a:pt x="128989" y="12898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4BFA562-0F54-489E-A956-7A43479F3E2F}">
      <dsp:nvSpPr>
        <dsp:cNvPr id="0" name=""/>
        <dsp:cNvSpPr/>
      </dsp:nvSpPr>
      <dsp:spPr>
        <a:xfrm>
          <a:off x="3487065" y="2393561"/>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Unrolled GAN</a:t>
          </a:r>
          <a:endParaRPr lang="en-ZA" sz="1000" kern="1200" dirty="0">
            <a:latin typeface="Century Gothic" panose="020B0502020202020204" pitchFamily="34" charset="0"/>
            <a:cs typeface="Arial" panose="020B0604020202020204" pitchFamily="34" charset="0"/>
          </a:endParaRPr>
        </a:p>
      </dsp:txBody>
      <dsp:txXfrm>
        <a:off x="3505955" y="2412451"/>
        <a:ext cx="994134" cy="607166"/>
      </dsp:txXfrm>
    </dsp:sp>
    <dsp:sp modelId="{39C10717-6D4F-4C46-8C27-E86215DE24E3}">
      <dsp:nvSpPr>
        <dsp:cNvPr id="0" name=""/>
        <dsp:cNvSpPr/>
      </dsp:nvSpPr>
      <dsp:spPr>
        <a:xfrm>
          <a:off x="3358075" y="1426141"/>
          <a:ext cx="128989" cy="2096076"/>
        </a:xfrm>
        <a:custGeom>
          <a:avLst/>
          <a:gdLst/>
          <a:ahLst/>
          <a:cxnLst/>
          <a:rect l="0" t="0" r="0" b="0"/>
          <a:pathLst>
            <a:path>
              <a:moveTo>
                <a:pt x="0" y="0"/>
              </a:moveTo>
              <a:lnTo>
                <a:pt x="0" y="2096076"/>
              </a:lnTo>
              <a:lnTo>
                <a:pt x="128989" y="20960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FF4DFA4-C543-4032-A24D-94A8DC04BEA4}">
      <dsp:nvSpPr>
        <dsp:cNvPr id="0" name=""/>
        <dsp:cNvSpPr/>
      </dsp:nvSpPr>
      <dsp:spPr>
        <a:xfrm>
          <a:off x="3487065" y="3199745"/>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MR-GAN</a:t>
          </a:r>
          <a:endParaRPr lang="en-ZA" sz="1000" kern="1200" dirty="0">
            <a:latin typeface="Century Gothic" panose="020B0502020202020204" pitchFamily="34" charset="0"/>
            <a:cs typeface="Arial" panose="020B0604020202020204" pitchFamily="34" charset="0"/>
          </a:endParaRPr>
        </a:p>
      </dsp:txBody>
      <dsp:txXfrm>
        <a:off x="3505955" y="3218635"/>
        <a:ext cx="994134" cy="607166"/>
      </dsp:txXfrm>
    </dsp:sp>
    <dsp:sp modelId="{923E8082-EE00-473A-86A3-4F8A289D4823}">
      <dsp:nvSpPr>
        <dsp:cNvPr id="0" name=""/>
        <dsp:cNvSpPr/>
      </dsp:nvSpPr>
      <dsp:spPr>
        <a:xfrm>
          <a:off x="4841453" y="781195"/>
          <a:ext cx="1289893" cy="64494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cs typeface="Arial" panose="020B0604020202020204" pitchFamily="34" charset="0"/>
            </a:rPr>
            <a:t>Multi-Learning</a:t>
          </a:r>
          <a:endParaRPr lang="en-ZA" sz="1400" b="1" kern="1200" dirty="0">
            <a:latin typeface="Century Gothic" panose="020B0502020202020204" pitchFamily="34" charset="0"/>
            <a:cs typeface="Arial" panose="020B0604020202020204" pitchFamily="34" charset="0"/>
          </a:endParaRPr>
        </a:p>
      </dsp:txBody>
      <dsp:txXfrm>
        <a:off x="4860343" y="800085"/>
        <a:ext cx="1252113" cy="607166"/>
      </dsp:txXfrm>
    </dsp:sp>
    <dsp:sp modelId="{52AAF17D-6906-4768-989A-7770206257EF}">
      <dsp:nvSpPr>
        <dsp:cNvPr id="0" name=""/>
        <dsp:cNvSpPr/>
      </dsp:nvSpPr>
      <dsp:spPr>
        <a:xfrm>
          <a:off x="4970442" y="1426141"/>
          <a:ext cx="128989" cy="483710"/>
        </a:xfrm>
        <a:custGeom>
          <a:avLst/>
          <a:gdLst/>
          <a:ahLst/>
          <a:cxnLst/>
          <a:rect l="0" t="0" r="0" b="0"/>
          <a:pathLst>
            <a:path>
              <a:moveTo>
                <a:pt x="0" y="0"/>
              </a:moveTo>
              <a:lnTo>
                <a:pt x="0" y="483710"/>
              </a:lnTo>
              <a:lnTo>
                <a:pt x="128989" y="4837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A0C9B6A-B98F-484C-948F-D084A67A9EE5}">
      <dsp:nvSpPr>
        <dsp:cNvPr id="0" name=""/>
        <dsp:cNvSpPr/>
      </dsp:nvSpPr>
      <dsp:spPr>
        <a:xfrm>
          <a:off x="5099431" y="1587378"/>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Coupled GAN</a:t>
          </a:r>
          <a:endParaRPr lang="en-ZA" sz="1000" kern="1200" dirty="0">
            <a:latin typeface="Century Gothic" panose="020B0502020202020204" pitchFamily="34" charset="0"/>
            <a:cs typeface="Arial" panose="020B0604020202020204" pitchFamily="34" charset="0"/>
          </a:endParaRPr>
        </a:p>
      </dsp:txBody>
      <dsp:txXfrm>
        <a:off x="5118321" y="1606268"/>
        <a:ext cx="994134" cy="607166"/>
      </dsp:txXfrm>
    </dsp:sp>
    <dsp:sp modelId="{5E7B57BE-DAF9-4D68-BF9B-78C5D7C85157}">
      <dsp:nvSpPr>
        <dsp:cNvPr id="0" name=""/>
        <dsp:cNvSpPr/>
      </dsp:nvSpPr>
      <dsp:spPr>
        <a:xfrm>
          <a:off x="4970442" y="1426141"/>
          <a:ext cx="128989" cy="1289893"/>
        </a:xfrm>
        <a:custGeom>
          <a:avLst/>
          <a:gdLst/>
          <a:ahLst/>
          <a:cxnLst/>
          <a:rect l="0" t="0" r="0" b="0"/>
          <a:pathLst>
            <a:path>
              <a:moveTo>
                <a:pt x="0" y="0"/>
              </a:moveTo>
              <a:lnTo>
                <a:pt x="0" y="1289893"/>
              </a:lnTo>
              <a:lnTo>
                <a:pt x="128989" y="12898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BAA88B1-CA60-41AC-9C94-403E1EF92B9B}">
      <dsp:nvSpPr>
        <dsp:cNvPr id="0" name=""/>
        <dsp:cNvSpPr/>
      </dsp:nvSpPr>
      <dsp:spPr>
        <a:xfrm>
          <a:off x="5099431" y="2393561"/>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Disco GAN</a:t>
          </a:r>
          <a:endParaRPr lang="en-ZA" sz="1000" kern="1200" dirty="0">
            <a:latin typeface="Century Gothic" panose="020B0502020202020204" pitchFamily="34" charset="0"/>
            <a:cs typeface="Arial" panose="020B0604020202020204" pitchFamily="34" charset="0"/>
          </a:endParaRPr>
        </a:p>
      </dsp:txBody>
      <dsp:txXfrm>
        <a:off x="5118321" y="2412451"/>
        <a:ext cx="994134" cy="607166"/>
      </dsp:txXfrm>
    </dsp:sp>
    <dsp:sp modelId="{D10FCC1A-B7B2-4E9A-BE7F-4D7F42464B84}">
      <dsp:nvSpPr>
        <dsp:cNvPr id="0" name=""/>
        <dsp:cNvSpPr/>
      </dsp:nvSpPr>
      <dsp:spPr>
        <a:xfrm>
          <a:off x="4970442" y="1426141"/>
          <a:ext cx="128989" cy="2096076"/>
        </a:xfrm>
        <a:custGeom>
          <a:avLst/>
          <a:gdLst/>
          <a:ahLst/>
          <a:cxnLst/>
          <a:rect l="0" t="0" r="0" b="0"/>
          <a:pathLst>
            <a:path>
              <a:moveTo>
                <a:pt x="0" y="0"/>
              </a:moveTo>
              <a:lnTo>
                <a:pt x="0" y="2096076"/>
              </a:lnTo>
              <a:lnTo>
                <a:pt x="128989" y="20960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79D0EE4-878D-43FE-9946-AFC3419C3AAD}">
      <dsp:nvSpPr>
        <dsp:cNvPr id="0" name=""/>
        <dsp:cNvSpPr/>
      </dsp:nvSpPr>
      <dsp:spPr>
        <a:xfrm>
          <a:off x="5099431" y="3199745"/>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Century Gothic" panose="020B0502020202020204" pitchFamily="34" charset="0"/>
              <a:cs typeface="Arial" panose="020B0604020202020204" pitchFamily="34" charset="0"/>
            </a:rPr>
            <a:t>Cycle GAN</a:t>
          </a:r>
          <a:endParaRPr lang="en-ZA" sz="1000" kern="1200" dirty="0">
            <a:latin typeface="Century Gothic" panose="020B0502020202020204" pitchFamily="34" charset="0"/>
            <a:cs typeface="Arial" panose="020B0604020202020204" pitchFamily="34" charset="0"/>
          </a:endParaRPr>
        </a:p>
      </dsp:txBody>
      <dsp:txXfrm>
        <a:off x="5118321" y="3218635"/>
        <a:ext cx="994134" cy="607166"/>
      </dsp:txXfrm>
    </dsp:sp>
    <dsp:sp modelId="{2A11FC0F-05BE-40C9-A945-C143F152C167}">
      <dsp:nvSpPr>
        <dsp:cNvPr id="0" name=""/>
        <dsp:cNvSpPr/>
      </dsp:nvSpPr>
      <dsp:spPr>
        <a:xfrm>
          <a:off x="6453820" y="781195"/>
          <a:ext cx="1289893" cy="64494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cs typeface="Arial" panose="020B0604020202020204" pitchFamily="34" charset="0"/>
            </a:rPr>
            <a:t>Theoretical </a:t>
          </a:r>
          <a:endParaRPr lang="en-ZA" sz="1400" b="1" kern="1200" dirty="0">
            <a:latin typeface="Century Gothic" panose="020B0502020202020204" pitchFamily="34" charset="0"/>
            <a:cs typeface="Arial" panose="020B0604020202020204" pitchFamily="34" charset="0"/>
          </a:endParaRPr>
        </a:p>
      </dsp:txBody>
      <dsp:txXfrm>
        <a:off x="6472710" y="800085"/>
        <a:ext cx="1252113" cy="607166"/>
      </dsp:txXfrm>
    </dsp:sp>
    <dsp:sp modelId="{1AA47F34-3B86-4D5E-8617-146DD72445B9}">
      <dsp:nvSpPr>
        <dsp:cNvPr id="0" name=""/>
        <dsp:cNvSpPr/>
      </dsp:nvSpPr>
      <dsp:spPr>
        <a:xfrm>
          <a:off x="6582809" y="1426141"/>
          <a:ext cx="128989" cy="483710"/>
        </a:xfrm>
        <a:custGeom>
          <a:avLst/>
          <a:gdLst/>
          <a:ahLst/>
          <a:cxnLst/>
          <a:rect l="0" t="0" r="0" b="0"/>
          <a:pathLst>
            <a:path>
              <a:moveTo>
                <a:pt x="0" y="0"/>
              </a:moveTo>
              <a:lnTo>
                <a:pt x="0" y="483710"/>
              </a:lnTo>
              <a:lnTo>
                <a:pt x="128989" y="4837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0F485A-0CEC-4D13-A768-7FBCDF476D6C}">
      <dsp:nvSpPr>
        <dsp:cNvPr id="0" name=""/>
        <dsp:cNvSpPr/>
      </dsp:nvSpPr>
      <dsp:spPr>
        <a:xfrm>
          <a:off x="6711798" y="1587378"/>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cs typeface="Arial" panose="020B0604020202020204" pitchFamily="34" charset="0"/>
            </a:rPr>
            <a:t>GAN hacks</a:t>
          </a:r>
          <a:endParaRPr lang="en-ZA" sz="900" kern="1200" dirty="0">
            <a:latin typeface="Century Gothic" panose="020B0502020202020204" pitchFamily="34" charset="0"/>
            <a:cs typeface="Arial" panose="020B0604020202020204" pitchFamily="34" charset="0"/>
          </a:endParaRPr>
        </a:p>
      </dsp:txBody>
      <dsp:txXfrm>
        <a:off x="6730688" y="1606268"/>
        <a:ext cx="994134" cy="607166"/>
      </dsp:txXfrm>
    </dsp:sp>
    <dsp:sp modelId="{EE464D4E-FE5C-48F5-8A30-BF6F0D324978}">
      <dsp:nvSpPr>
        <dsp:cNvPr id="0" name=""/>
        <dsp:cNvSpPr/>
      </dsp:nvSpPr>
      <dsp:spPr>
        <a:xfrm>
          <a:off x="6582809" y="1426141"/>
          <a:ext cx="128989" cy="1289893"/>
        </a:xfrm>
        <a:custGeom>
          <a:avLst/>
          <a:gdLst/>
          <a:ahLst/>
          <a:cxnLst/>
          <a:rect l="0" t="0" r="0" b="0"/>
          <a:pathLst>
            <a:path>
              <a:moveTo>
                <a:pt x="0" y="0"/>
              </a:moveTo>
              <a:lnTo>
                <a:pt x="0" y="1289893"/>
              </a:lnTo>
              <a:lnTo>
                <a:pt x="128989" y="12898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EC2BFA-8BD3-4C51-8429-14D869C8699D}">
      <dsp:nvSpPr>
        <dsp:cNvPr id="0" name=""/>
        <dsp:cNvSpPr/>
      </dsp:nvSpPr>
      <dsp:spPr>
        <a:xfrm>
          <a:off x="6711798" y="2393561"/>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cs typeface="Arial" panose="020B0604020202020204" pitchFamily="34" charset="0"/>
            </a:rPr>
            <a:t>Principled methods for GAN training </a:t>
          </a:r>
          <a:endParaRPr lang="en-ZA" sz="900" kern="1200" dirty="0">
            <a:latin typeface="Century Gothic" panose="020B0502020202020204" pitchFamily="34" charset="0"/>
            <a:cs typeface="Arial" panose="020B0604020202020204" pitchFamily="34" charset="0"/>
          </a:endParaRPr>
        </a:p>
      </dsp:txBody>
      <dsp:txXfrm>
        <a:off x="6730688" y="2412451"/>
        <a:ext cx="994134" cy="607166"/>
      </dsp:txXfrm>
    </dsp:sp>
    <dsp:sp modelId="{57AA1FBA-2873-431D-A020-186A71F21728}">
      <dsp:nvSpPr>
        <dsp:cNvPr id="0" name=""/>
        <dsp:cNvSpPr/>
      </dsp:nvSpPr>
      <dsp:spPr>
        <a:xfrm>
          <a:off x="8066186" y="781195"/>
          <a:ext cx="1289893" cy="64494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cs typeface="Arial" panose="020B0604020202020204" pitchFamily="34" charset="0"/>
            </a:rPr>
            <a:t>Conditional</a:t>
          </a:r>
          <a:endParaRPr lang="en-ZA" sz="1400" b="1" kern="1200" dirty="0">
            <a:latin typeface="Century Gothic" panose="020B0502020202020204" pitchFamily="34" charset="0"/>
            <a:cs typeface="Arial" panose="020B0604020202020204" pitchFamily="34" charset="0"/>
          </a:endParaRPr>
        </a:p>
      </dsp:txBody>
      <dsp:txXfrm>
        <a:off x="8085076" y="800085"/>
        <a:ext cx="1252113" cy="607166"/>
      </dsp:txXfrm>
    </dsp:sp>
    <dsp:sp modelId="{276C336B-9D84-4132-9504-183FC7FE1F3C}">
      <dsp:nvSpPr>
        <dsp:cNvPr id="0" name=""/>
        <dsp:cNvSpPr/>
      </dsp:nvSpPr>
      <dsp:spPr>
        <a:xfrm>
          <a:off x="8195176" y="1426141"/>
          <a:ext cx="128989" cy="483710"/>
        </a:xfrm>
        <a:custGeom>
          <a:avLst/>
          <a:gdLst/>
          <a:ahLst/>
          <a:cxnLst/>
          <a:rect l="0" t="0" r="0" b="0"/>
          <a:pathLst>
            <a:path>
              <a:moveTo>
                <a:pt x="0" y="0"/>
              </a:moveTo>
              <a:lnTo>
                <a:pt x="0" y="483710"/>
              </a:lnTo>
              <a:lnTo>
                <a:pt x="128989" y="4837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CC4D4C-C471-4E46-BA29-72F165F63BD3}">
      <dsp:nvSpPr>
        <dsp:cNvPr id="0" name=""/>
        <dsp:cNvSpPr/>
      </dsp:nvSpPr>
      <dsp:spPr>
        <a:xfrm>
          <a:off x="8324165" y="1587378"/>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cs typeface="Arial" panose="020B0604020202020204" pitchFamily="34" charset="0"/>
            </a:rPr>
            <a:t>InfoGAN</a:t>
          </a:r>
          <a:endParaRPr lang="en-ZA" sz="900" kern="1200" dirty="0">
            <a:latin typeface="Century Gothic" panose="020B0502020202020204" pitchFamily="34" charset="0"/>
            <a:cs typeface="Arial" panose="020B0604020202020204" pitchFamily="34" charset="0"/>
          </a:endParaRPr>
        </a:p>
      </dsp:txBody>
      <dsp:txXfrm>
        <a:off x="8343055" y="1606268"/>
        <a:ext cx="994134" cy="607166"/>
      </dsp:txXfrm>
    </dsp:sp>
    <dsp:sp modelId="{D16C4EC6-9297-46DE-BF3E-744CDFC56395}">
      <dsp:nvSpPr>
        <dsp:cNvPr id="0" name=""/>
        <dsp:cNvSpPr/>
      </dsp:nvSpPr>
      <dsp:spPr>
        <a:xfrm>
          <a:off x="8195176" y="1426141"/>
          <a:ext cx="128989" cy="1289893"/>
        </a:xfrm>
        <a:custGeom>
          <a:avLst/>
          <a:gdLst/>
          <a:ahLst/>
          <a:cxnLst/>
          <a:rect l="0" t="0" r="0" b="0"/>
          <a:pathLst>
            <a:path>
              <a:moveTo>
                <a:pt x="0" y="0"/>
              </a:moveTo>
              <a:lnTo>
                <a:pt x="0" y="1289893"/>
              </a:lnTo>
              <a:lnTo>
                <a:pt x="128989" y="12898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DAF9E8-C455-48E8-900B-F7A71AA96BB9}">
      <dsp:nvSpPr>
        <dsp:cNvPr id="0" name=""/>
        <dsp:cNvSpPr/>
      </dsp:nvSpPr>
      <dsp:spPr>
        <a:xfrm>
          <a:off x="8324165" y="2393561"/>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cs typeface="Arial" panose="020B0604020202020204" pitchFamily="34" charset="0"/>
            </a:rPr>
            <a:t>Auxiliary Classifier GAN</a:t>
          </a:r>
          <a:endParaRPr lang="en-ZA" sz="900" kern="1200" dirty="0">
            <a:latin typeface="Century Gothic" panose="020B0502020202020204" pitchFamily="34" charset="0"/>
            <a:cs typeface="Arial" panose="020B0604020202020204" pitchFamily="34" charset="0"/>
          </a:endParaRPr>
        </a:p>
      </dsp:txBody>
      <dsp:txXfrm>
        <a:off x="8343055" y="2412451"/>
        <a:ext cx="994134" cy="607166"/>
      </dsp:txXfrm>
    </dsp:sp>
    <dsp:sp modelId="{95E7D9F6-F3F2-45B7-8479-E80B1095A545}">
      <dsp:nvSpPr>
        <dsp:cNvPr id="0" name=""/>
        <dsp:cNvSpPr/>
      </dsp:nvSpPr>
      <dsp:spPr>
        <a:xfrm>
          <a:off x="8195176" y="1426141"/>
          <a:ext cx="128989" cy="2096076"/>
        </a:xfrm>
        <a:custGeom>
          <a:avLst/>
          <a:gdLst/>
          <a:ahLst/>
          <a:cxnLst/>
          <a:rect l="0" t="0" r="0" b="0"/>
          <a:pathLst>
            <a:path>
              <a:moveTo>
                <a:pt x="0" y="0"/>
              </a:moveTo>
              <a:lnTo>
                <a:pt x="0" y="2096076"/>
              </a:lnTo>
              <a:lnTo>
                <a:pt x="128989" y="2096076"/>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5406C3-C0F7-42A4-8E61-4414D9C1A3DC}">
      <dsp:nvSpPr>
        <dsp:cNvPr id="0" name=""/>
        <dsp:cNvSpPr/>
      </dsp:nvSpPr>
      <dsp:spPr>
        <a:xfrm>
          <a:off x="8324165" y="3199745"/>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cs typeface="Arial" panose="020B0604020202020204" pitchFamily="34" charset="0"/>
            </a:rPr>
            <a:t>cGAN</a:t>
          </a:r>
          <a:endParaRPr lang="en-ZA" sz="900" kern="1200" dirty="0">
            <a:latin typeface="Century Gothic" panose="020B0502020202020204" pitchFamily="34" charset="0"/>
            <a:cs typeface="Arial" panose="020B0604020202020204" pitchFamily="34" charset="0"/>
          </a:endParaRPr>
        </a:p>
      </dsp:txBody>
      <dsp:txXfrm>
        <a:off x="8343055" y="3218635"/>
        <a:ext cx="994134" cy="607166"/>
      </dsp:txXfrm>
    </dsp:sp>
    <dsp:sp modelId="{163CE5A2-91B8-4761-93BF-08E285212048}">
      <dsp:nvSpPr>
        <dsp:cNvPr id="0" name=""/>
        <dsp:cNvSpPr/>
      </dsp:nvSpPr>
      <dsp:spPr>
        <a:xfrm>
          <a:off x="9678553" y="781195"/>
          <a:ext cx="1289893" cy="64494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entury Gothic" panose="020B0502020202020204" pitchFamily="34" charset="0"/>
              <a:cs typeface="Arial" panose="020B0604020202020204" pitchFamily="34" charset="0"/>
            </a:rPr>
            <a:t>Variational Autoencoder</a:t>
          </a:r>
          <a:endParaRPr lang="en-ZA" sz="1400" b="1" kern="1200" dirty="0">
            <a:latin typeface="Century Gothic" panose="020B0502020202020204" pitchFamily="34" charset="0"/>
            <a:cs typeface="Arial" panose="020B0604020202020204" pitchFamily="34" charset="0"/>
          </a:endParaRPr>
        </a:p>
      </dsp:txBody>
      <dsp:txXfrm>
        <a:off x="9697443" y="800085"/>
        <a:ext cx="1252113" cy="607166"/>
      </dsp:txXfrm>
    </dsp:sp>
    <dsp:sp modelId="{919BC25B-A3E6-44D3-844E-F058F26A0DCA}">
      <dsp:nvSpPr>
        <dsp:cNvPr id="0" name=""/>
        <dsp:cNvSpPr/>
      </dsp:nvSpPr>
      <dsp:spPr>
        <a:xfrm>
          <a:off x="9807542" y="1426141"/>
          <a:ext cx="128989" cy="483710"/>
        </a:xfrm>
        <a:custGeom>
          <a:avLst/>
          <a:gdLst/>
          <a:ahLst/>
          <a:cxnLst/>
          <a:rect l="0" t="0" r="0" b="0"/>
          <a:pathLst>
            <a:path>
              <a:moveTo>
                <a:pt x="0" y="0"/>
              </a:moveTo>
              <a:lnTo>
                <a:pt x="0" y="483710"/>
              </a:lnTo>
              <a:lnTo>
                <a:pt x="128989" y="4837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9A2742-9014-478B-AEF1-1D870CAD262B}">
      <dsp:nvSpPr>
        <dsp:cNvPr id="0" name=""/>
        <dsp:cNvSpPr/>
      </dsp:nvSpPr>
      <dsp:spPr>
        <a:xfrm>
          <a:off x="9936532" y="1587378"/>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cs typeface="Arial" panose="020B0604020202020204" pitchFamily="34" charset="0"/>
            </a:rPr>
            <a:t>VAE-GAN</a:t>
          </a:r>
          <a:endParaRPr lang="en-ZA" sz="900" kern="1200" dirty="0">
            <a:latin typeface="Century Gothic" panose="020B0502020202020204" pitchFamily="34" charset="0"/>
            <a:cs typeface="Arial" panose="020B0604020202020204" pitchFamily="34" charset="0"/>
          </a:endParaRPr>
        </a:p>
      </dsp:txBody>
      <dsp:txXfrm>
        <a:off x="9955422" y="1606268"/>
        <a:ext cx="994134" cy="607166"/>
      </dsp:txXfrm>
    </dsp:sp>
    <dsp:sp modelId="{F8034787-7DD9-487C-84B4-7FB24C8332C4}">
      <dsp:nvSpPr>
        <dsp:cNvPr id="0" name=""/>
        <dsp:cNvSpPr/>
      </dsp:nvSpPr>
      <dsp:spPr>
        <a:xfrm>
          <a:off x="9807542" y="1426141"/>
          <a:ext cx="128989" cy="1289893"/>
        </a:xfrm>
        <a:custGeom>
          <a:avLst/>
          <a:gdLst/>
          <a:ahLst/>
          <a:cxnLst/>
          <a:rect l="0" t="0" r="0" b="0"/>
          <a:pathLst>
            <a:path>
              <a:moveTo>
                <a:pt x="0" y="0"/>
              </a:moveTo>
              <a:lnTo>
                <a:pt x="0" y="1289893"/>
              </a:lnTo>
              <a:lnTo>
                <a:pt x="128989" y="12898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9C660ED-B666-4241-A537-E494597C059C}">
      <dsp:nvSpPr>
        <dsp:cNvPr id="0" name=""/>
        <dsp:cNvSpPr/>
      </dsp:nvSpPr>
      <dsp:spPr>
        <a:xfrm>
          <a:off x="9936532" y="2393561"/>
          <a:ext cx="1031914" cy="644946"/>
        </a:xfrm>
        <a:prstGeom prst="roundRect">
          <a:avLst>
            <a:gd name="adj" fmla="val 10000"/>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Century Gothic" panose="020B0502020202020204" pitchFamily="34" charset="0"/>
              <a:cs typeface="Arial" panose="020B0604020202020204" pitchFamily="34" charset="0"/>
            </a:rPr>
            <a:t>alpha GAN</a:t>
          </a:r>
          <a:endParaRPr lang="en-ZA" sz="900" kern="1200" dirty="0">
            <a:latin typeface="Century Gothic" panose="020B0502020202020204" pitchFamily="34" charset="0"/>
            <a:cs typeface="Arial" panose="020B0604020202020204" pitchFamily="34" charset="0"/>
          </a:endParaRPr>
        </a:p>
      </dsp:txBody>
      <dsp:txXfrm>
        <a:off x="9955422" y="2412451"/>
        <a:ext cx="994134" cy="607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D5EC8-34F2-4294-8F2C-3C0A72D4E932}">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E2197-8832-4BAF-B6AA-C71034FB95BC}">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909A8A-B7BB-49EB-9258-7F5A9DD2E2E0}">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Boost training data sets and thereby the accuracy of predictive models </a:t>
          </a:r>
        </a:p>
      </dsp:txBody>
      <dsp:txXfrm>
        <a:off x="1172126" y="908559"/>
        <a:ext cx="2114937" cy="897246"/>
      </dsp:txXfrm>
    </dsp:sp>
    <dsp:sp modelId="{7951BDFB-264B-4139-AF60-284F442EDAE2}">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6EE049-C741-415A-B6D2-BB79664AFC30}">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2F1BC5-AE26-4044-AA61-FA9CB614EA5B}">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Train a GAN and use the generator to create new examples</a:t>
          </a:r>
        </a:p>
      </dsp:txBody>
      <dsp:txXfrm>
        <a:off x="4745088" y="908559"/>
        <a:ext cx="2114937" cy="897246"/>
      </dsp:txXfrm>
    </dsp:sp>
    <dsp:sp modelId="{E3202B32-0B06-483A-A887-233E47FE96D3}">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C3B1B4-355F-4911-BBFE-320E6DB87322}">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04E16-BAB5-4B2E-A042-11C2A68D6516}">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Add samples to augment the training data set</a:t>
          </a:r>
        </a:p>
      </dsp:txBody>
      <dsp:txXfrm>
        <a:off x="8318049" y="908559"/>
        <a:ext cx="2114937" cy="897246"/>
      </dsp:txXfrm>
    </dsp:sp>
    <dsp:sp modelId="{57A46BF8-9E14-4137-BABD-AC2E22C6243F}">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AEEF11-2122-4681-A1DF-78B5EB314222}">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19FE04-F89C-404E-90F0-3C23450E1D82}">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Common on augmenting image data sets but fewer applications on tabular data sets such as mortality data</a:t>
          </a:r>
        </a:p>
      </dsp:txBody>
      <dsp:txXfrm>
        <a:off x="1172126" y="2545532"/>
        <a:ext cx="2114937" cy="897246"/>
      </dsp:txXfrm>
    </dsp:sp>
    <dsp:sp modelId="{154BB713-FF94-4D94-BFA6-D8B059F891D6}">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F6A8B-3F59-4A7D-BBFA-B6A1A86CC371}">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9E39AD-C34E-4E25-83CE-5B37E968882D}">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Data Augmentation GANs (DAGAN, BAGAN, </a:t>
          </a:r>
          <a:r>
            <a:rPr lang="en-US" sz="1400" kern="1200" dirty="0" err="1"/>
            <a:t>TableGAN</a:t>
          </a:r>
          <a:r>
            <a:rPr lang="en-US" sz="1400" kern="1200" dirty="0"/>
            <a:t>)</a:t>
          </a:r>
        </a:p>
      </dsp:txBody>
      <dsp:txXfrm>
        <a:off x="4745088" y="2545532"/>
        <a:ext cx="2114937" cy="897246"/>
      </dsp:txXfrm>
    </dsp:sp>
    <dsp:sp modelId="{792F831D-D6DD-450A-81E2-4D34BEFC83C0}">
      <dsp:nvSpPr>
        <dsp:cNvPr id="0" name=""/>
        <dsp:cNvSpPr/>
      </dsp:nvSpPr>
      <dsp:spPr>
        <a:xfrm>
          <a:off x="722853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CACD34-2D60-46AD-B6A8-5E21F3A28D95}">
      <dsp:nvSpPr>
        <dsp:cNvPr id="0" name=""/>
        <dsp:cNvSpPr/>
      </dsp:nvSpPr>
      <dsp:spPr>
        <a:xfrm>
          <a:off x="7416958" y="2733954"/>
          <a:ext cx="520402" cy="52040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E8202F-3EA8-4176-B223-4F565C2E9A39}">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We show an example of this implemented in Python using a number of data sets</a:t>
          </a:r>
        </a:p>
      </dsp:txBody>
      <dsp:txXfrm>
        <a:off x="8318049" y="2545532"/>
        <a:ext cx="2114937" cy="897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6E7CC-94F6-4D6A-A1A6-E1468AD58E7A}">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957417-06B0-4167-8223-814D8D2A25F8}">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5F14E9-D497-497D-96B2-FC0A4FCEEEF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Century Gothic" panose="020B0502020202020204" pitchFamily="34" charset="0"/>
            </a:rPr>
            <a:t>Traditional time series models such as ARIMA &amp; GARCH make strong data, dependence structure &amp; model assumptions</a:t>
          </a:r>
        </a:p>
      </dsp:txBody>
      <dsp:txXfrm>
        <a:off x="1435590" y="531"/>
        <a:ext cx="9080009" cy="1242935"/>
      </dsp:txXfrm>
    </dsp:sp>
    <dsp:sp modelId="{7DE35B07-305D-4EE8-A68F-E94CA6514844}">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3CB3EE-FE1C-45EE-84FD-59D52391636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F6218B-FB56-4B06-BFBF-3AE36ACD8B4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Century Gothic" panose="020B0502020202020204" pitchFamily="34" charset="0"/>
            </a:rPr>
            <a:t>GAN offers the use of recurrent neural networks to generate time series data using Recurrent Conditional GANs</a:t>
          </a:r>
        </a:p>
      </dsp:txBody>
      <dsp:txXfrm>
        <a:off x="1435590" y="1554201"/>
        <a:ext cx="9080009" cy="1242935"/>
      </dsp:txXfrm>
    </dsp:sp>
    <dsp:sp modelId="{B7B73D1D-0F1A-4CB2-893E-73F9926734B1}">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630B7-ECE5-4EC1-9EDD-F2A7F69A69C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B67093-1386-46BA-A469-EC04590A6E2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100000"/>
            </a:lnSpc>
            <a:spcBef>
              <a:spcPct val="0"/>
            </a:spcBef>
            <a:spcAft>
              <a:spcPct val="35000"/>
            </a:spcAft>
            <a:buNone/>
          </a:pPr>
          <a:r>
            <a:rPr lang="en-US" sz="2300" kern="1200" dirty="0">
              <a:latin typeface="Century Gothic" panose="020B0502020202020204" pitchFamily="34" charset="0"/>
            </a:rPr>
            <a:t>Stochastic modelling, economic modelling, stock prediction, mortality forecasting, Value-at-Risk, financial projections etc.</a:t>
          </a:r>
        </a:p>
      </dsp:txBody>
      <dsp:txXfrm>
        <a:off x="1435590" y="3107870"/>
        <a:ext cx="9080009"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ED56B-3F07-4FB7-8228-D56B52329870}">
      <dsp:nvSpPr>
        <dsp:cNvPr id="0" name=""/>
        <dsp:cNvSpPr/>
      </dsp:nvSpPr>
      <dsp:spPr>
        <a:xfrm>
          <a:off x="0" y="3399"/>
          <a:ext cx="5404338" cy="6262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002C3-3CD0-40F5-BBC0-213496E8087A}">
      <dsp:nvSpPr>
        <dsp:cNvPr id="0" name=""/>
        <dsp:cNvSpPr/>
      </dsp:nvSpPr>
      <dsp:spPr>
        <a:xfrm>
          <a:off x="189437" y="144303"/>
          <a:ext cx="344431" cy="3444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20A7AA-83F3-4678-81EE-8123803B21F9}">
      <dsp:nvSpPr>
        <dsp:cNvPr id="0" name=""/>
        <dsp:cNvSpPr/>
      </dsp:nvSpPr>
      <dsp:spPr>
        <a:xfrm>
          <a:off x="723307" y="3399"/>
          <a:ext cx="462721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entury Gothic" panose="020B0502020202020204" pitchFamily="34" charset="0"/>
            </a:rPr>
            <a:t>Identify rare items or events which are suspicious from the majority of the data</a:t>
          </a:r>
        </a:p>
      </dsp:txBody>
      <dsp:txXfrm>
        <a:off x="723307" y="3399"/>
        <a:ext cx="4627213" cy="724089"/>
      </dsp:txXfrm>
    </dsp:sp>
    <dsp:sp modelId="{E2994D09-1A47-4B1D-8E7D-FF76D03DE1F0}">
      <dsp:nvSpPr>
        <dsp:cNvPr id="0" name=""/>
        <dsp:cNvSpPr/>
      </dsp:nvSpPr>
      <dsp:spPr>
        <a:xfrm>
          <a:off x="0" y="908511"/>
          <a:ext cx="5404338" cy="6262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5DC298-DD86-4CCA-A5F7-398337D80AD2}">
      <dsp:nvSpPr>
        <dsp:cNvPr id="0" name=""/>
        <dsp:cNvSpPr/>
      </dsp:nvSpPr>
      <dsp:spPr>
        <a:xfrm>
          <a:off x="189437" y="1049415"/>
          <a:ext cx="344431" cy="3444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87BFBB-682E-4792-A90E-EE1C1BCE6917}">
      <dsp:nvSpPr>
        <dsp:cNvPr id="0" name=""/>
        <dsp:cNvSpPr/>
      </dsp:nvSpPr>
      <dsp:spPr>
        <a:xfrm>
          <a:off x="723307" y="908511"/>
          <a:ext cx="462721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entury Gothic" panose="020B0502020202020204" pitchFamily="34" charset="0"/>
            </a:rPr>
            <a:t>The generator models the distribution and create fake data</a:t>
          </a:r>
        </a:p>
      </dsp:txBody>
      <dsp:txXfrm>
        <a:off x="723307" y="908511"/>
        <a:ext cx="4627213" cy="724089"/>
      </dsp:txXfrm>
    </dsp:sp>
    <dsp:sp modelId="{BA7DBF7F-452C-42FA-B092-56F9703F6967}">
      <dsp:nvSpPr>
        <dsp:cNvPr id="0" name=""/>
        <dsp:cNvSpPr/>
      </dsp:nvSpPr>
      <dsp:spPr>
        <a:xfrm>
          <a:off x="0" y="1813624"/>
          <a:ext cx="5404338" cy="6262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58BC13-3601-46B3-AEBF-C247F498DE54}">
      <dsp:nvSpPr>
        <dsp:cNvPr id="0" name=""/>
        <dsp:cNvSpPr/>
      </dsp:nvSpPr>
      <dsp:spPr>
        <a:xfrm>
          <a:off x="189437" y="1954528"/>
          <a:ext cx="344431" cy="3444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5FDB9E-4EE8-4971-9FDC-C994AB5410BA}">
      <dsp:nvSpPr>
        <dsp:cNvPr id="0" name=""/>
        <dsp:cNvSpPr/>
      </dsp:nvSpPr>
      <dsp:spPr>
        <a:xfrm>
          <a:off x="723307" y="1813624"/>
          <a:ext cx="462721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entury Gothic" panose="020B0502020202020204" pitchFamily="34" charset="0"/>
            </a:rPr>
            <a:t>The discriminator judges if it’s close to the training data</a:t>
          </a:r>
        </a:p>
      </dsp:txBody>
      <dsp:txXfrm>
        <a:off x="723307" y="1813624"/>
        <a:ext cx="4627213" cy="724089"/>
      </dsp:txXfrm>
    </dsp:sp>
    <dsp:sp modelId="{41BE4EFA-1D53-428B-89EB-636971A44546}">
      <dsp:nvSpPr>
        <dsp:cNvPr id="0" name=""/>
        <dsp:cNvSpPr/>
      </dsp:nvSpPr>
      <dsp:spPr>
        <a:xfrm>
          <a:off x="0" y="2718736"/>
          <a:ext cx="5404338" cy="6262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804102-032E-4FC9-B07B-00DDBA2A1B93}">
      <dsp:nvSpPr>
        <dsp:cNvPr id="0" name=""/>
        <dsp:cNvSpPr/>
      </dsp:nvSpPr>
      <dsp:spPr>
        <a:xfrm>
          <a:off x="189437" y="2859640"/>
          <a:ext cx="344431" cy="3444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E2236D-7CF8-431C-8CEE-8A5C6EECDCB4}">
      <dsp:nvSpPr>
        <dsp:cNvPr id="0" name=""/>
        <dsp:cNvSpPr/>
      </dsp:nvSpPr>
      <dsp:spPr>
        <a:xfrm>
          <a:off x="723307" y="2718736"/>
          <a:ext cx="462721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entury Gothic" panose="020B0502020202020204" pitchFamily="34" charset="0"/>
            </a:rPr>
            <a:t>What happens to the judging part if we give it some sample not seen from the training distribution?</a:t>
          </a:r>
        </a:p>
      </dsp:txBody>
      <dsp:txXfrm>
        <a:off x="723307" y="2718736"/>
        <a:ext cx="4627213" cy="724089"/>
      </dsp:txXfrm>
    </dsp:sp>
    <dsp:sp modelId="{071F6778-698C-40A9-BB71-4A92B27FA379}">
      <dsp:nvSpPr>
        <dsp:cNvPr id="0" name=""/>
        <dsp:cNvSpPr/>
      </dsp:nvSpPr>
      <dsp:spPr>
        <a:xfrm>
          <a:off x="0" y="3623848"/>
          <a:ext cx="5404338" cy="6262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19089E-087E-481A-AE43-0895A7CA054F}">
      <dsp:nvSpPr>
        <dsp:cNvPr id="0" name=""/>
        <dsp:cNvSpPr/>
      </dsp:nvSpPr>
      <dsp:spPr>
        <a:xfrm>
          <a:off x="189437" y="3764752"/>
          <a:ext cx="344431" cy="3444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BF1E12-060F-42E3-94F7-2C1796AB071A}">
      <dsp:nvSpPr>
        <dsp:cNvPr id="0" name=""/>
        <dsp:cNvSpPr/>
      </dsp:nvSpPr>
      <dsp:spPr>
        <a:xfrm>
          <a:off x="723307" y="3623848"/>
          <a:ext cx="4627213"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622300">
            <a:lnSpc>
              <a:spcPct val="100000"/>
            </a:lnSpc>
            <a:spcBef>
              <a:spcPct val="0"/>
            </a:spcBef>
            <a:spcAft>
              <a:spcPct val="35000"/>
            </a:spcAft>
            <a:buNone/>
          </a:pPr>
          <a:r>
            <a:rPr lang="en-US" sz="1400" kern="1200" dirty="0" err="1">
              <a:latin typeface="Century Gothic" panose="020B0502020202020204" pitchFamily="34" charset="0"/>
            </a:rPr>
            <a:t>AnoGAN</a:t>
          </a:r>
          <a:r>
            <a:rPr lang="en-US" sz="1400" kern="1200" dirty="0">
              <a:latin typeface="Century Gothic" panose="020B0502020202020204" pitchFamily="34" charset="0"/>
            </a:rPr>
            <a:t>/</a:t>
          </a:r>
          <a:r>
            <a:rPr lang="en-US" sz="1400" kern="1200" dirty="0" err="1">
              <a:latin typeface="Century Gothic" panose="020B0502020202020204" pitchFamily="34" charset="0"/>
            </a:rPr>
            <a:t>GANomaly</a:t>
          </a:r>
          <a:r>
            <a:rPr lang="en-US" sz="1400" kern="1200" dirty="0">
              <a:latin typeface="Century Gothic" panose="020B0502020202020204" pitchFamily="34" charset="0"/>
            </a:rPr>
            <a:t> for anomaly detection of medical images. Extension to other data sets.</a:t>
          </a:r>
        </a:p>
      </dsp:txBody>
      <dsp:txXfrm>
        <a:off x="723307" y="3623848"/>
        <a:ext cx="4627213" cy="724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55751-446D-421B-8CA3-22B43B0C3759}">
      <dsp:nvSpPr>
        <dsp:cNvPr id="0" name=""/>
        <dsp:cNvSpPr/>
      </dsp:nvSpPr>
      <dsp:spPr>
        <a:xfrm>
          <a:off x="622678" y="793270"/>
          <a:ext cx="1096927" cy="10969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CB86C-2073-48FB-9BD1-3541871E2ADF}">
      <dsp:nvSpPr>
        <dsp:cNvPr id="0" name=""/>
        <dsp:cNvSpPr/>
      </dsp:nvSpPr>
      <dsp:spPr>
        <a:xfrm>
          <a:off x="856449" y="1027041"/>
          <a:ext cx="629384" cy="6293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70768F-2E2D-4B08-B366-A3F16B2471FC}">
      <dsp:nvSpPr>
        <dsp:cNvPr id="0" name=""/>
        <dsp:cNvSpPr/>
      </dsp:nvSpPr>
      <dsp:spPr>
        <a:xfrm>
          <a:off x="2329" y="2231864"/>
          <a:ext cx="2337624" cy="13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Century Gothic" panose="020B0502020202020204" pitchFamily="34" charset="0"/>
            </a:rPr>
            <a:t>Semi-Supervised GAN trains the discriminator into a classifier which can achieve superior classification accuracy from as few labeled examples as possible</a:t>
          </a:r>
        </a:p>
      </dsp:txBody>
      <dsp:txXfrm>
        <a:off x="2329" y="2231864"/>
        <a:ext cx="2337624" cy="1326203"/>
      </dsp:txXfrm>
    </dsp:sp>
    <dsp:sp modelId="{C293266B-80B0-4BA8-9BCA-4C34974C3955}">
      <dsp:nvSpPr>
        <dsp:cNvPr id="0" name=""/>
        <dsp:cNvSpPr/>
      </dsp:nvSpPr>
      <dsp:spPr>
        <a:xfrm>
          <a:off x="3005304" y="793270"/>
          <a:ext cx="1096927" cy="10969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B3F28-532F-4164-8DC5-AB96922C1E47}">
      <dsp:nvSpPr>
        <dsp:cNvPr id="0" name=""/>
        <dsp:cNvSpPr/>
      </dsp:nvSpPr>
      <dsp:spPr>
        <a:xfrm>
          <a:off x="3239075" y="1027041"/>
          <a:ext cx="629384" cy="6293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6375BC-9CFE-4A00-9542-90E7C89728AD}">
      <dsp:nvSpPr>
        <dsp:cNvPr id="0" name=""/>
        <dsp:cNvSpPr/>
      </dsp:nvSpPr>
      <dsp:spPr>
        <a:xfrm>
          <a:off x="2654647" y="2231864"/>
          <a:ext cx="1798242" cy="13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Century Gothic" panose="020B0502020202020204" pitchFamily="34" charset="0"/>
            </a:rPr>
            <a:t>Reduction in dependency of classification tasks on enormous labeled data sets</a:t>
          </a:r>
        </a:p>
      </dsp:txBody>
      <dsp:txXfrm>
        <a:off x="2654647" y="2231864"/>
        <a:ext cx="1798242" cy="1326203"/>
      </dsp:txXfrm>
    </dsp:sp>
    <dsp:sp modelId="{59DDB746-DE3A-4C47-972C-ECAD313C1B3C}">
      <dsp:nvSpPr>
        <dsp:cNvPr id="0" name=""/>
        <dsp:cNvSpPr/>
      </dsp:nvSpPr>
      <dsp:spPr>
        <a:xfrm>
          <a:off x="5118239" y="793270"/>
          <a:ext cx="1096927" cy="10969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BEB59-555A-4A11-9750-41A81A8EED1B}">
      <dsp:nvSpPr>
        <dsp:cNvPr id="0" name=""/>
        <dsp:cNvSpPr/>
      </dsp:nvSpPr>
      <dsp:spPr>
        <a:xfrm>
          <a:off x="5352010" y="1027041"/>
          <a:ext cx="629384" cy="6293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ECCF87-7019-4CB8-BF69-1556F7AC96AD}">
      <dsp:nvSpPr>
        <dsp:cNvPr id="0" name=""/>
        <dsp:cNvSpPr/>
      </dsp:nvSpPr>
      <dsp:spPr>
        <a:xfrm>
          <a:off x="4767581" y="2231864"/>
          <a:ext cx="1798242" cy="13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dirty="0">
              <a:latin typeface="Century Gothic" panose="020B0502020202020204" pitchFamily="34" charset="0"/>
            </a:rPr>
            <a:t>Discriminative modelling</a:t>
          </a:r>
        </a:p>
      </dsp:txBody>
      <dsp:txXfrm>
        <a:off x="4767581" y="2231864"/>
        <a:ext cx="1798242" cy="1326203"/>
      </dsp:txXfrm>
    </dsp:sp>
    <dsp:sp modelId="{D262EA43-E8AA-4D23-A4C2-021C548A24F4}">
      <dsp:nvSpPr>
        <dsp:cNvPr id="0" name=""/>
        <dsp:cNvSpPr/>
      </dsp:nvSpPr>
      <dsp:spPr>
        <a:xfrm>
          <a:off x="7231173" y="793270"/>
          <a:ext cx="1096927" cy="10969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B99878-5AE1-46D5-A0A0-55F5E6FEA466}">
      <dsp:nvSpPr>
        <dsp:cNvPr id="0" name=""/>
        <dsp:cNvSpPr/>
      </dsp:nvSpPr>
      <dsp:spPr>
        <a:xfrm>
          <a:off x="7464945" y="1027041"/>
          <a:ext cx="629384" cy="6293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ACDEC2-CAC4-4B55-8AA2-4FAEF77B5214}">
      <dsp:nvSpPr>
        <dsp:cNvPr id="0" name=""/>
        <dsp:cNvSpPr/>
      </dsp:nvSpPr>
      <dsp:spPr>
        <a:xfrm>
          <a:off x="6880516" y="2231864"/>
          <a:ext cx="1798242" cy="13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ZA" sz="1200" kern="1200" dirty="0">
              <a:latin typeface="Century Gothic" panose="020B0502020202020204" pitchFamily="34" charset="0"/>
            </a:rPr>
            <a:t>Alternative classifier</a:t>
          </a:r>
          <a:endParaRPr lang="en-US" sz="1200" kern="1200" dirty="0">
            <a:latin typeface="Century Gothic" panose="020B0502020202020204" pitchFamily="34" charset="0"/>
          </a:endParaRPr>
        </a:p>
      </dsp:txBody>
      <dsp:txXfrm>
        <a:off x="6880516" y="2231864"/>
        <a:ext cx="1798242" cy="1326203"/>
      </dsp:txXfrm>
    </dsp:sp>
    <dsp:sp modelId="{CE43DC69-75BB-4228-9828-F7BC0427233D}">
      <dsp:nvSpPr>
        <dsp:cNvPr id="0" name=""/>
        <dsp:cNvSpPr/>
      </dsp:nvSpPr>
      <dsp:spPr>
        <a:xfrm>
          <a:off x="9344108" y="793270"/>
          <a:ext cx="1096927" cy="109692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F2EF36-9FB4-4A47-8F1E-DD8AC7945B41}">
      <dsp:nvSpPr>
        <dsp:cNvPr id="0" name=""/>
        <dsp:cNvSpPr/>
      </dsp:nvSpPr>
      <dsp:spPr>
        <a:xfrm>
          <a:off x="9577879" y="1027041"/>
          <a:ext cx="629384" cy="6293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42957-4263-4609-A22D-62259F16FE1F}">
      <dsp:nvSpPr>
        <dsp:cNvPr id="0" name=""/>
        <dsp:cNvSpPr/>
      </dsp:nvSpPr>
      <dsp:spPr>
        <a:xfrm>
          <a:off x="8993450" y="2231864"/>
          <a:ext cx="1798242" cy="1326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ZA" sz="1200" kern="1200" dirty="0">
              <a:latin typeface="Century Gothic" panose="020B0502020202020204" pitchFamily="34" charset="0"/>
            </a:rPr>
            <a:t>Shown to generate better than a comparable, fully-supervised classifier</a:t>
          </a:r>
          <a:endParaRPr lang="en-US" sz="1200" kern="1200" dirty="0">
            <a:latin typeface="Century Gothic" panose="020B0502020202020204" pitchFamily="34" charset="0"/>
          </a:endParaRPr>
        </a:p>
      </dsp:txBody>
      <dsp:txXfrm>
        <a:off x="8993450" y="2231864"/>
        <a:ext cx="1798242" cy="13262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C7655-F1A5-483E-B607-E697F52EDD48}">
      <dsp:nvSpPr>
        <dsp:cNvPr id="0" name=""/>
        <dsp:cNvSpPr/>
      </dsp:nvSpPr>
      <dsp:spPr>
        <a:xfrm>
          <a:off x="0" y="3928"/>
          <a:ext cx="10515600" cy="9144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0B1C73-9206-4E04-81FE-4B514B9CFDDB}">
      <dsp:nvSpPr>
        <dsp:cNvPr id="0" name=""/>
        <dsp:cNvSpPr/>
      </dsp:nvSpPr>
      <dsp:spPr>
        <a:xfrm>
          <a:off x="276611" y="209672"/>
          <a:ext cx="502929" cy="5029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3E6C48-847E-415C-81C5-AF5A968836FE}">
      <dsp:nvSpPr>
        <dsp:cNvPr id="0" name=""/>
        <dsp:cNvSpPr/>
      </dsp:nvSpPr>
      <dsp:spPr>
        <a:xfrm>
          <a:off x="1056151" y="3928"/>
          <a:ext cx="473202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Century Gothic" panose="020B0502020202020204" pitchFamily="34" charset="0"/>
            </a:rPr>
            <a:t>Missing data causes issues in standard analytic methods</a:t>
          </a:r>
        </a:p>
      </dsp:txBody>
      <dsp:txXfrm>
        <a:off x="1056151" y="3928"/>
        <a:ext cx="4732020" cy="914416"/>
      </dsp:txXfrm>
    </dsp:sp>
    <dsp:sp modelId="{512A2975-9FF1-4D09-BEF0-F7A07005D4D5}">
      <dsp:nvSpPr>
        <dsp:cNvPr id="0" name=""/>
        <dsp:cNvSpPr/>
      </dsp:nvSpPr>
      <dsp:spPr>
        <a:xfrm>
          <a:off x="5788171" y="3928"/>
          <a:ext cx="472639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100000"/>
            </a:lnSpc>
            <a:spcBef>
              <a:spcPct val="0"/>
            </a:spcBef>
            <a:spcAft>
              <a:spcPct val="35000"/>
            </a:spcAft>
            <a:buNone/>
          </a:pPr>
          <a:r>
            <a:rPr lang="en-US" sz="1100" kern="1200">
              <a:latin typeface="Century Gothic" panose="020B0502020202020204" pitchFamily="34" charset="0"/>
            </a:rPr>
            <a:t>This is almost always bound to happen in any model or analysis</a:t>
          </a:r>
        </a:p>
      </dsp:txBody>
      <dsp:txXfrm>
        <a:off x="5788171" y="3928"/>
        <a:ext cx="4726396" cy="914416"/>
      </dsp:txXfrm>
    </dsp:sp>
    <dsp:sp modelId="{81FF442B-B688-4412-BBA4-21FBE4AB8266}">
      <dsp:nvSpPr>
        <dsp:cNvPr id="0" name=""/>
        <dsp:cNvSpPr/>
      </dsp:nvSpPr>
      <dsp:spPr>
        <a:xfrm>
          <a:off x="0" y="1146949"/>
          <a:ext cx="10515600" cy="9144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95200-572C-4088-A2F2-5464C7E79BAC}">
      <dsp:nvSpPr>
        <dsp:cNvPr id="0" name=""/>
        <dsp:cNvSpPr/>
      </dsp:nvSpPr>
      <dsp:spPr>
        <a:xfrm>
          <a:off x="276611" y="1352693"/>
          <a:ext cx="502929" cy="5029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0D315C-D61D-417F-863C-8545865CD382}">
      <dsp:nvSpPr>
        <dsp:cNvPr id="0" name=""/>
        <dsp:cNvSpPr/>
      </dsp:nvSpPr>
      <dsp:spPr>
        <a:xfrm>
          <a:off x="1056151" y="1146949"/>
          <a:ext cx="945841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77900">
            <a:lnSpc>
              <a:spcPct val="100000"/>
            </a:lnSpc>
            <a:spcBef>
              <a:spcPct val="0"/>
            </a:spcBef>
            <a:spcAft>
              <a:spcPct val="35000"/>
            </a:spcAft>
            <a:buNone/>
          </a:pPr>
          <a:r>
            <a:rPr lang="en-US" sz="2200" kern="1200">
              <a:latin typeface="Century Gothic" panose="020B0502020202020204" pitchFamily="34" charset="0"/>
            </a:rPr>
            <a:t>There are many reasons data may be missing and it is appropriate that this is dealt with correctly</a:t>
          </a:r>
        </a:p>
      </dsp:txBody>
      <dsp:txXfrm>
        <a:off x="1056151" y="1146949"/>
        <a:ext cx="9458416" cy="914416"/>
      </dsp:txXfrm>
    </dsp:sp>
    <dsp:sp modelId="{7B6C12DB-EDD8-4226-B6BB-64D4B2D601A7}">
      <dsp:nvSpPr>
        <dsp:cNvPr id="0" name=""/>
        <dsp:cNvSpPr/>
      </dsp:nvSpPr>
      <dsp:spPr>
        <a:xfrm>
          <a:off x="0" y="2289971"/>
          <a:ext cx="10515600" cy="9144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F0C40B-274E-486F-8BB8-5BC55DECE256}">
      <dsp:nvSpPr>
        <dsp:cNvPr id="0" name=""/>
        <dsp:cNvSpPr/>
      </dsp:nvSpPr>
      <dsp:spPr>
        <a:xfrm>
          <a:off x="276611" y="2495714"/>
          <a:ext cx="502929" cy="502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4C7F8-453B-4B76-A1D8-E9503372F632}">
      <dsp:nvSpPr>
        <dsp:cNvPr id="0" name=""/>
        <dsp:cNvSpPr/>
      </dsp:nvSpPr>
      <dsp:spPr>
        <a:xfrm>
          <a:off x="1056151" y="2289971"/>
          <a:ext cx="473202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77900">
            <a:lnSpc>
              <a:spcPct val="100000"/>
            </a:lnSpc>
            <a:spcBef>
              <a:spcPct val="0"/>
            </a:spcBef>
            <a:spcAft>
              <a:spcPct val="35000"/>
            </a:spcAft>
            <a:buNone/>
          </a:pPr>
          <a:r>
            <a:rPr lang="en-US" sz="2200" kern="1200">
              <a:latin typeface="Century Gothic" panose="020B0502020202020204" pitchFamily="34" charset="0"/>
            </a:rPr>
            <a:t>Single imputation vs. multiple imputation</a:t>
          </a:r>
        </a:p>
      </dsp:txBody>
      <dsp:txXfrm>
        <a:off x="1056151" y="2289971"/>
        <a:ext cx="4732020" cy="914416"/>
      </dsp:txXfrm>
    </dsp:sp>
    <dsp:sp modelId="{C0909C7E-3CF9-47DA-8A52-B0FAA3E9D7C2}">
      <dsp:nvSpPr>
        <dsp:cNvPr id="0" name=""/>
        <dsp:cNvSpPr/>
      </dsp:nvSpPr>
      <dsp:spPr>
        <a:xfrm>
          <a:off x="5788171" y="2289971"/>
          <a:ext cx="472639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100000"/>
            </a:lnSpc>
            <a:spcBef>
              <a:spcPct val="0"/>
            </a:spcBef>
            <a:spcAft>
              <a:spcPct val="35000"/>
            </a:spcAft>
            <a:buNone/>
          </a:pPr>
          <a:r>
            <a:rPr lang="en-US" sz="1100" kern="1200">
              <a:latin typeface="Century Gothic" panose="020B0502020202020204" pitchFamily="34" charset="0"/>
            </a:rPr>
            <a:t>Missing data mechanisms e.g. missing at random, missing completely at random and missing not at random</a:t>
          </a:r>
        </a:p>
        <a:p>
          <a:pPr marL="0" lvl="0" indent="0" algn="l" defTabSz="488950">
            <a:lnSpc>
              <a:spcPct val="100000"/>
            </a:lnSpc>
            <a:spcBef>
              <a:spcPct val="0"/>
            </a:spcBef>
            <a:spcAft>
              <a:spcPct val="35000"/>
            </a:spcAft>
            <a:buNone/>
          </a:pPr>
          <a:r>
            <a:rPr lang="en-US" sz="1100" kern="1200">
              <a:latin typeface="Century Gothic" panose="020B0502020202020204" pitchFamily="34" charset="0"/>
            </a:rPr>
            <a:t>Percentage of missingness</a:t>
          </a:r>
        </a:p>
      </dsp:txBody>
      <dsp:txXfrm>
        <a:off x="5788171" y="2289971"/>
        <a:ext cx="4726396" cy="914416"/>
      </dsp:txXfrm>
    </dsp:sp>
    <dsp:sp modelId="{4850DDFE-0F84-45E5-A3B0-B19D0EA85687}">
      <dsp:nvSpPr>
        <dsp:cNvPr id="0" name=""/>
        <dsp:cNvSpPr/>
      </dsp:nvSpPr>
      <dsp:spPr>
        <a:xfrm>
          <a:off x="0" y="3432992"/>
          <a:ext cx="10515600" cy="9144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8A941-8853-4165-AFDA-AC391D509752}">
      <dsp:nvSpPr>
        <dsp:cNvPr id="0" name=""/>
        <dsp:cNvSpPr/>
      </dsp:nvSpPr>
      <dsp:spPr>
        <a:xfrm>
          <a:off x="276611" y="3638736"/>
          <a:ext cx="502929" cy="5029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ECCEF6-1D64-403F-9E5C-33E5CB806F93}">
      <dsp:nvSpPr>
        <dsp:cNvPr id="0" name=""/>
        <dsp:cNvSpPr/>
      </dsp:nvSpPr>
      <dsp:spPr>
        <a:xfrm>
          <a:off x="1056151" y="3432992"/>
          <a:ext cx="473202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77900">
            <a:lnSpc>
              <a:spcPct val="100000"/>
            </a:lnSpc>
            <a:spcBef>
              <a:spcPct val="0"/>
            </a:spcBef>
            <a:spcAft>
              <a:spcPct val="35000"/>
            </a:spcAft>
            <a:buNone/>
          </a:pPr>
          <a:r>
            <a:rPr lang="en-US" sz="2200" kern="1200">
              <a:latin typeface="Century Gothic" panose="020B0502020202020204" pitchFamily="34" charset="0"/>
            </a:rPr>
            <a:t>GAIN/MisGAN appear better than imputation</a:t>
          </a:r>
        </a:p>
      </dsp:txBody>
      <dsp:txXfrm>
        <a:off x="1056151" y="3432992"/>
        <a:ext cx="4732020" cy="914416"/>
      </dsp:txXfrm>
    </dsp:sp>
    <dsp:sp modelId="{A468F5AD-6D14-45FB-8524-23B6B942CF57}">
      <dsp:nvSpPr>
        <dsp:cNvPr id="0" name=""/>
        <dsp:cNvSpPr/>
      </dsp:nvSpPr>
      <dsp:spPr>
        <a:xfrm>
          <a:off x="5788171" y="3432992"/>
          <a:ext cx="472639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100000"/>
            </a:lnSpc>
            <a:spcBef>
              <a:spcPct val="0"/>
            </a:spcBef>
            <a:spcAft>
              <a:spcPct val="35000"/>
            </a:spcAft>
            <a:buNone/>
          </a:pPr>
          <a:r>
            <a:rPr lang="en-US" sz="1100" kern="1200">
              <a:latin typeface="Century Gothic" panose="020B0502020202020204" pitchFamily="34" charset="0"/>
            </a:rPr>
            <a:t>Especially with complicated missing data mechanisms and higher missing data percentages</a:t>
          </a:r>
        </a:p>
        <a:p>
          <a:pPr marL="0" lvl="0" indent="0" algn="l" defTabSz="488950">
            <a:lnSpc>
              <a:spcPct val="100000"/>
            </a:lnSpc>
            <a:spcBef>
              <a:spcPct val="0"/>
            </a:spcBef>
            <a:spcAft>
              <a:spcPct val="35000"/>
            </a:spcAft>
            <a:buNone/>
          </a:pPr>
          <a:r>
            <a:rPr lang="en-US" sz="1100" kern="1200">
              <a:latin typeface="Century Gothic" panose="020B0502020202020204" pitchFamily="34" charset="0"/>
            </a:rPr>
            <a:t>No dependence on missing data mechanism and model distributions</a:t>
          </a:r>
        </a:p>
      </dsp:txBody>
      <dsp:txXfrm>
        <a:off x="5788171" y="3432992"/>
        <a:ext cx="4726396" cy="914416"/>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5347E66-B7F6-4320-84C4-8B64410256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5A83FD2B-E4FB-4F23-9C9A-C24B51A2E1A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17798B-10C1-4332-975C-D486B5839916}" type="datetimeFigureOut">
              <a:rPr lang="fr-FR"/>
              <a:pPr>
                <a:defRPr/>
              </a:pPr>
              <a:t>15/03/2020</a:t>
            </a:fld>
            <a:endParaRPr lang="fr-FR"/>
          </a:p>
        </p:txBody>
      </p:sp>
      <p:sp>
        <p:nvSpPr>
          <p:cNvPr id="4" name="Espace réservé de l'image des diapositives 3">
            <a:extLst>
              <a:ext uri="{FF2B5EF4-FFF2-40B4-BE49-F238E27FC236}">
                <a16:creationId xmlns:a16="http://schemas.microsoft.com/office/drawing/2014/main" id="{7D0BE945-82FC-4935-A3CC-B856232D30C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98F55018-D6AD-44C5-A1CC-DD10EF2DC8F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A74EE44-0531-4EBD-BE49-00B17701967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98DC9FF4-C31E-4C40-AED3-7736697D5B7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B48409E-B983-4D78-8B12-3F08006A05FA}" type="slidenum">
              <a:rPr lang="fr-FR"/>
              <a:pPr>
                <a:defRPr/>
              </a:pPr>
              <a:t>‹#›</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7">
            <a:extLst>
              <a:ext uri="{FF2B5EF4-FFF2-40B4-BE49-F238E27FC236}">
                <a16:creationId xmlns:a16="http://schemas.microsoft.com/office/drawing/2014/main" id="{26F7EA53-F9C2-4CD3-A93C-CBC06CC7464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e la date 3">
            <a:extLst>
              <a:ext uri="{FF2B5EF4-FFF2-40B4-BE49-F238E27FC236}">
                <a16:creationId xmlns:a16="http://schemas.microsoft.com/office/drawing/2014/main" id="{DA3CEF92-A9A5-4309-97FB-A0AE8E00E10E}"/>
              </a:ext>
            </a:extLst>
          </p:cNvPr>
          <p:cNvSpPr>
            <a:spLocks noGrp="1"/>
          </p:cNvSpPr>
          <p:nvPr>
            <p:ph type="dt" sz="half" idx="10"/>
          </p:nvPr>
        </p:nvSpPr>
        <p:spPr/>
        <p:txBody>
          <a:bodyPr/>
          <a:lstStyle>
            <a:lvl1pPr>
              <a:defRPr/>
            </a:lvl1pPr>
          </a:lstStyle>
          <a:p>
            <a:pPr>
              <a:defRPr/>
            </a:pPr>
            <a:fld id="{21932FC4-17F8-450E-B7D7-238B77F9626A}" type="datetime1">
              <a:rPr lang="fr-FR" smtClean="0"/>
              <a:t>15/03/2020</a:t>
            </a:fld>
            <a:endParaRPr lang="fr-FR"/>
          </a:p>
        </p:txBody>
      </p:sp>
      <p:sp>
        <p:nvSpPr>
          <p:cNvPr id="6" name="Espace réservé du pied de page 4">
            <a:extLst>
              <a:ext uri="{FF2B5EF4-FFF2-40B4-BE49-F238E27FC236}">
                <a16:creationId xmlns:a16="http://schemas.microsoft.com/office/drawing/2014/main" id="{80EFE4FE-1D2B-48EE-A2FD-3321D0A85FD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B1342DD-1BB0-4CE6-8C04-FE8A374BF688}"/>
              </a:ext>
            </a:extLst>
          </p:cNvPr>
          <p:cNvSpPr>
            <a:spLocks noGrp="1"/>
          </p:cNvSpPr>
          <p:nvPr>
            <p:ph type="sldNum" sz="quarter" idx="12"/>
          </p:nvPr>
        </p:nvSpPr>
        <p:spPr/>
        <p:txBody>
          <a:bodyPr/>
          <a:lstStyle>
            <a:lvl1pPr>
              <a:defRPr/>
            </a:lvl1pPr>
          </a:lstStyle>
          <a:p>
            <a:pPr>
              <a:defRPr/>
            </a:pPr>
            <a:fld id="{6D717144-57A0-442F-B1D0-AC7DC08C68D7}" type="slidenum">
              <a:rPr lang="fr-FR"/>
              <a:pPr>
                <a:defRPr/>
              </a:pPr>
              <a:t>‹#›</a:t>
            </a:fld>
            <a:endParaRPr lang="fr-FR"/>
          </a:p>
        </p:txBody>
      </p:sp>
    </p:spTree>
    <p:extLst>
      <p:ext uri="{BB962C8B-B14F-4D97-AF65-F5344CB8AC3E}">
        <p14:creationId xmlns:p14="http://schemas.microsoft.com/office/powerpoint/2010/main" val="346478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0A869BF-140F-4786-A88B-D6F82CC88C02}"/>
              </a:ext>
            </a:extLst>
          </p:cNvPr>
          <p:cNvSpPr>
            <a:spLocks noGrp="1"/>
          </p:cNvSpPr>
          <p:nvPr>
            <p:ph type="dt" sz="half" idx="10"/>
          </p:nvPr>
        </p:nvSpPr>
        <p:spPr/>
        <p:txBody>
          <a:bodyPr/>
          <a:lstStyle>
            <a:lvl1pPr>
              <a:defRPr/>
            </a:lvl1pPr>
          </a:lstStyle>
          <a:p>
            <a:pPr>
              <a:defRPr/>
            </a:pPr>
            <a:fld id="{2DD9C27D-F961-4072-AA38-361E625655CB}" type="datetime1">
              <a:rPr lang="fr-FR" smtClean="0"/>
              <a:t>15/03/2020</a:t>
            </a:fld>
            <a:endParaRPr lang="fr-FR"/>
          </a:p>
        </p:txBody>
      </p:sp>
      <p:sp>
        <p:nvSpPr>
          <p:cNvPr id="5" name="Espace réservé du pied de page 4">
            <a:extLst>
              <a:ext uri="{FF2B5EF4-FFF2-40B4-BE49-F238E27FC236}">
                <a16:creationId xmlns:a16="http://schemas.microsoft.com/office/drawing/2014/main" id="{527E84BB-7129-4A77-A190-C19271D3A79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CB0593-F466-440E-989F-18417037613D}"/>
              </a:ext>
            </a:extLst>
          </p:cNvPr>
          <p:cNvSpPr>
            <a:spLocks noGrp="1"/>
          </p:cNvSpPr>
          <p:nvPr>
            <p:ph type="sldNum" sz="quarter" idx="12"/>
          </p:nvPr>
        </p:nvSpPr>
        <p:spPr/>
        <p:txBody>
          <a:bodyPr/>
          <a:lstStyle>
            <a:lvl1pPr>
              <a:defRPr/>
            </a:lvl1pPr>
          </a:lstStyle>
          <a:p>
            <a:pPr>
              <a:defRPr/>
            </a:pPr>
            <a:fld id="{815C7591-095F-4BD3-8C09-593A1D385698}" type="slidenum">
              <a:rPr lang="fr-FR"/>
              <a:pPr>
                <a:defRPr/>
              </a:pPr>
              <a:t>‹#›</a:t>
            </a:fld>
            <a:endParaRPr lang="fr-FR"/>
          </a:p>
        </p:txBody>
      </p:sp>
    </p:spTree>
    <p:extLst>
      <p:ext uri="{BB962C8B-B14F-4D97-AF65-F5344CB8AC3E}">
        <p14:creationId xmlns:p14="http://schemas.microsoft.com/office/powerpoint/2010/main" val="318022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0E92DEA4-7FCA-4113-8893-F854522AD8EE}"/>
              </a:ext>
            </a:extLst>
          </p:cNvPr>
          <p:cNvSpPr>
            <a:spLocks noGrp="1"/>
          </p:cNvSpPr>
          <p:nvPr>
            <p:ph type="dt" sz="half" idx="10"/>
          </p:nvPr>
        </p:nvSpPr>
        <p:spPr/>
        <p:txBody>
          <a:bodyPr/>
          <a:lstStyle>
            <a:lvl1pPr>
              <a:defRPr/>
            </a:lvl1pPr>
          </a:lstStyle>
          <a:p>
            <a:pPr>
              <a:defRPr/>
            </a:pPr>
            <a:fld id="{02186288-45F9-4E2E-B9F9-0FCDFF99C8A9}" type="datetime1">
              <a:rPr lang="fr-FR" smtClean="0"/>
              <a:t>15/03/2020</a:t>
            </a:fld>
            <a:endParaRPr lang="fr-FR"/>
          </a:p>
        </p:txBody>
      </p:sp>
      <p:sp>
        <p:nvSpPr>
          <p:cNvPr id="5" name="Espace réservé du pied de page 4">
            <a:extLst>
              <a:ext uri="{FF2B5EF4-FFF2-40B4-BE49-F238E27FC236}">
                <a16:creationId xmlns:a16="http://schemas.microsoft.com/office/drawing/2014/main" id="{0BD3E167-3D99-40E2-BBF8-951FC571CD8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51FB1A-E34A-48EA-9F1D-3FE8B2133A43}"/>
              </a:ext>
            </a:extLst>
          </p:cNvPr>
          <p:cNvSpPr>
            <a:spLocks noGrp="1"/>
          </p:cNvSpPr>
          <p:nvPr>
            <p:ph type="sldNum" sz="quarter" idx="12"/>
          </p:nvPr>
        </p:nvSpPr>
        <p:spPr/>
        <p:txBody>
          <a:bodyPr/>
          <a:lstStyle>
            <a:lvl1pPr>
              <a:defRPr/>
            </a:lvl1pPr>
          </a:lstStyle>
          <a:p>
            <a:pPr>
              <a:defRPr/>
            </a:pPr>
            <a:fld id="{D434BAB0-2328-4F16-9BB4-21E9AA3DDE31}" type="slidenum">
              <a:rPr lang="fr-FR"/>
              <a:pPr>
                <a:defRPr/>
              </a:pPr>
              <a:t>‹#›</a:t>
            </a:fld>
            <a:endParaRPr lang="fr-FR"/>
          </a:p>
        </p:txBody>
      </p:sp>
    </p:spTree>
    <p:extLst>
      <p:ext uri="{BB962C8B-B14F-4D97-AF65-F5344CB8AC3E}">
        <p14:creationId xmlns:p14="http://schemas.microsoft.com/office/powerpoint/2010/main" val="305557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819D8B2B-5F8D-4D0F-8AA1-0B1C1B012B2E}"/>
              </a:ext>
            </a:extLst>
          </p:cNvPr>
          <p:cNvSpPr>
            <a:spLocks noGrp="1"/>
          </p:cNvSpPr>
          <p:nvPr>
            <p:ph type="dt" sz="half" idx="10"/>
          </p:nvPr>
        </p:nvSpPr>
        <p:spPr/>
        <p:txBody>
          <a:bodyPr/>
          <a:lstStyle>
            <a:lvl1pPr>
              <a:defRPr/>
            </a:lvl1pPr>
          </a:lstStyle>
          <a:p>
            <a:pPr>
              <a:defRPr/>
            </a:pPr>
            <a:fld id="{059F7E0C-CCFC-43F5-A276-51F4E5C18059}" type="datetime1">
              <a:rPr lang="fr-FR" smtClean="0"/>
              <a:t>15/03/2020</a:t>
            </a:fld>
            <a:endParaRPr lang="fr-FR"/>
          </a:p>
        </p:txBody>
      </p:sp>
      <p:sp>
        <p:nvSpPr>
          <p:cNvPr id="5" name="Espace réservé du pied de page 4">
            <a:extLst>
              <a:ext uri="{FF2B5EF4-FFF2-40B4-BE49-F238E27FC236}">
                <a16:creationId xmlns:a16="http://schemas.microsoft.com/office/drawing/2014/main" id="{B5E62ED4-1E2E-4206-B1E1-5A4FFB164BB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4986B4A-4F6B-4421-A6C8-F5ED5C3C0850}"/>
              </a:ext>
            </a:extLst>
          </p:cNvPr>
          <p:cNvSpPr>
            <a:spLocks noGrp="1"/>
          </p:cNvSpPr>
          <p:nvPr>
            <p:ph type="sldNum" sz="quarter" idx="12"/>
          </p:nvPr>
        </p:nvSpPr>
        <p:spPr/>
        <p:txBody>
          <a:bodyPr/>
          <a:lstStyle>
            <a:lvl1pPr>
              <a:defRPr/>
            </a:lvl1pPr>
          </a:lstStyle>
          <a:p>
            <a:pPr>
              <a:defRPr/>
            </a:pPr>
            <a:fld id="{6E4C29F6-C04E-4800-BDDD-8E0464A8B178}" type="slidenum">
              <a:rPr lang="fr-FR"/>
              <a:pPr>
                <a:defRPr/>
              </a:pPr>
              <a:t>‹#›</a:t>
            </a:fld>
            <a:endParaRPr lang="fr-FR"/>
          </a:p>
        </p:txBody>
      </p:sp>
    </p:spTree>
    <p:extLst>
      <p:ext uri="{BB962C8B-B14F-4D97-AF65-F5344CB8AC3E}">
        <p14:creationId xmlns:p14="http://schemas.microsoft.com/office/powerpoint/2010/main" val="107773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03CFC85-EF14-450B-8448-34EDD518EB02}"/>
              </a:ext>
            </a:extLst>
          </p:cNvPr>
          <p:cNvSpPr>
            <a:spLocks noGrp="1"/>
          </p:cNvSpPr>
          <p:nvPr>
            <p:ph type="dt" sz="half" idx="10"/>
          </p:nvPr>
        </p:nvSpPr>
        <p:spPr/>
        <p:txBody>
          <a:bodyPr/>
          <a:lstStyle>
            <a:lvl1pPr>
              <a:defRPr/>
            </a:lvl1pPr>
          </a:lstStyle>
          <a:p>
            <a:pPr>
              <a:defRPr/>
            </a:pPr>
            <a:fld id="{B2217005-7904-47B0-B6C9-489A3013A686}" type="datetime1">
              <a:rPr lang="fr-FR" smtClean="0"/>
              <a:t>15/03/2020</a:t>
            </a:fld>
            <a:endParaRPr lang="fr-FR"/>
          </a:p>
        </p:txBody>
      </p:sp>
      <p:sp>
        <p:nvSpPr>
          <p:cNvPr id="5" name="Espace réservé du pied de page 4">
            <a:extLst>
              <a:ext uri="{FF2B5EF4-FFF2-40B4-BE49-F238E27FC236}">
                <a16:creationId xmlns:a16="http://schemas.microsoft.com/office/drawing/2014/main" id="{A504AD4A-8B68-4F5E-B67A-B0348AAB517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A4423EA-4955-4F0E-A23B-C63139CD8507}"/>
              </a:ext>
            </a:extLst>
          </p:cNvPr>
          <p:cNvSpPr>
            <a:spLocks noGrp="1"/>
          </p:cNvSpPr>
          <p:nvPr>
            <p:ph type="sldNum" sz="quarter" idx="12"/>
          </p:nvPr>
        </p:nvSpPr>
        <p:spPr/>
        <p:txBody>
          <a:bodyPr/>
          <a:lstStyle>
            <a:lvl1pPr>
              <a:defRPr/>
            </a:lvl1pPr>
          </a:lstStyle>
          <a:p>
            <a:pPr>
              <a:defRPr/>
            </a:pPr>
            <a:fld id="{E94C2F4A-24DE-42B5-9882-F18788340E71}" type="slidenum">
              <a:rPr lang="fr-FR"/>
              <a:pPr>
                <a:defRPr/>
              </a:pPr>
              <a:t>‹#›</a:t>
            </a:fld>
            <a:endParaRPr lang="fr-FR"/>
          </a:p>
        </p:txBody>
      </p:sp>
    </p:spTree>
    <p:extLst>
      <p:ext uri="{BB962C8B-B14F-4D97-AF65-F5344CB8AC3E}">
        <p14:creationId xmlns:p14="http://schemas.microsoft.com/office/powerpoint/2010/main" val="1878291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6172200" y="1825625"/>
            <a:ext cx="5181600" cy="4351338"/>
          </a:xfrm>
        </p:spPr>
        <p:txBody>
          <a:bodyPr/>
          <a:lstStyle>
            <a:lvl1pPr marL="228600" indent="-228600">
              <a:buSzPct val="850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3">
            <a:extLst>
              <a:ext uri="{FF2B5EF4-FFF2-40B4-BE49-F238E27FC236}">
                <a16:creationId xmlns:a16="http://schemas.microsoft.com/office/drawing/2014/main" id="{C481FB9D-864B-423D-8CC1-C7396AC9DD12}"/>
              </a:ext>
            </a:extLst>
          </p:cNvPr>
          <p:cNvSpPr>
            <a:spLocks noGrp="1"/>
          </p:cNvSpPr>
          <p:nvPr>
            <p:ph type="dt" sz="half" idx="10"/>
          </p:nvPr>
        </p:nvSpPr>
        <p:spPr/>
        <p:txBody>
          <a:bodyPr/>
          <a:lstStyle>
            <a:lvl1pPr>
              <a:defRPr/>
            </a:lvl1pPr>
          </a:lstStyle>
          <a:p>
            <a:pPr>
              <a:defRPr/>
            </a:pPr>
            <a:fld id="{7BD1611F-FFFD-4B95-B09A-79862AF1268B}" type="datetime1">
              <a:rPr lang="fr-FR" smtClean="0"/>
              <a:t>15/03/2020</a:t>
            </a:fld>
            <a:endParaRPr lang="fr-FR"/>
          </a:p>
        </p:txBody>
      </p:sp>
      <p:sp>
        <p:nvSpPr>
          <p:cNvPr id="6" name="Espace réservé du pied de page 4">
            <a:extLst>
              <a:ext uri="{FF2B5EF4-FFF2-40B4-BE49-F238E27FC236}">
                <a16:creationId xmlns:a16="http://schemas.microsoft.com/office/drawing/2014/main" id="{F26AC412-6A61-47F4-903D-DD92484CBB6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A3B7B73-E6A8-41EA-AA5E-61AF27D124DF}"/>
              </a:ext>
            </a:extLst>
          </p:cNvPr>
          <p:cNvSpPr>
            <a:spLocks noGrp="1"/>
          </p:cNvSpPr>
          <p:nvPr>
            <p:ph type="sldNum" sz="quarter" idx="12"/>
          </p:nvPr>
        </p:nvSpPr>
        <p:spPr/>
        <p:txBody>
          <a:bodyPr/>
          <a:lstStyle>
            <a:lvl1pPr>
              <a:defRPr/>
            </a:lvl1pPr>
          </a:lstStyle>
          <a:p>
            <a:pPr>
              <a:defRPr/>
            </a:pPr>
            <a:fld id="{19457956-6EDB-4B2C-B75C-6EA4E48FD346}" type="slidenum">
              <a:rPr lang="fr-FR"/>
              <a:pPr>
                <a:defRPr/>
              </a:pPr>
              <a:t>‹#›</a:t>
            </a:fld>
            <a:endParaRPr lang="fr-FR"/>
          </a:p>
        </p:txBody>
      </p:sp>
    </p:spTree>
    <p:extLst>
      <p:ext uri="{BB962C8B-B14F-4D97-AF65-F5344CB8AC3E}">
        <p14:creationId xmlns:p14="http://schemas.microsoft.com/office/powerpoint/2010/main" val="415725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3">
            <a:extLst>
              <a:ext uri="{FF2B5EF4-FFF2-40B4-BE49-F238E27FC236}">
                <a16:creationId xmlns:a16="http://schemas.microsoft.com/office/drawing/2014/main" id="{B9CD5182-F548-4A3F-8CF1-DEC209BFDA0E}"/>
              </a:ext>
            </a:extLst>
          </p:cNvPr>
          <p:cNvSpPr>
            <a:spLocks noGrp="1"/>
          </p:cNvSpPr>
          <p:nvPr>
            <p:ph type="dt" sz="half" idx="10"/>
          </p:nvPr>
        </p:nvSpPr>
        <p:spPr/>
        <p:txBody>
          <a:bodyPr/>
          <a:lstStyle>
            <a:lvl1pPr>
              <a:defRPr/>
            </a:lvl1pPr>
          </a:lstStyle>
          <a:p>
            <a:pPr>
              <a:defRPr/>
            </a:pPr>
            <a:fld id="{2848F65E-C6EB-40B2-B0AF-75E003923F63}" type="datetime1">
              <a:rPr lang="fr-FR" smtClean="0"/>
              <a:t>15/03/2020</a:t>
            </a:fld>
            <a:endParaRPr lang="fr-FR"/>
          </a:p>
        </p:txBody>
      </p:sp>
      <p:sp>
        <p:nvSpPr>
          <p:cNvPr id="8" name="Espace réservé du pied de page 4">
            <a:extLst>
              <a:ext uri="{FF2B5EF4-FFF2-40B4-BE49-F238E27FC236}">
                <a16:creationId xmlns:a16="http://schemas.microsoft.com/office/drawing/2014/main" id="{9AC0E094-DB58-4184-B407-1D39A5AD6B2A}"/>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26B3B365-4BE0-4069-91FF-50F4B9062C1D}"/>
              </a:ext>
            </a:extLst>
          </p:cNvPr>
          <p:cNvSpPr>
            <a:spLocks noGrp="1"/>
          </p:cNvSpPr>
          <p:nvPr>
            <p:ph type="sldNum" sz="quarter" idx="12"/>
          </p:nvPr>
        </p:nvSpPr>
        <p:spPr/>
        <p:txBody>
          <a:bodyPr/>
          <a:lstStyle>
            <a:lvl1pPr>
              <a:defRPr/>
            </a:lvl1pPr>
          </a:lstStyle>
          <a:p>
            <a:pPr>
              <a:defRPr/>
            </a:pPr>
            <a:fld id="{08021371-0571-4CBA-A452-CA05DC4994AF}" type="slidenum">
              <a:rPr lang="fr-FR"/>
              <a:pPr>
                <a:defRPr/>
              </a:pPr>
              <a:t>‹#›</a:t>
            </a:fld>
            <a:endParaRPr lang="fr-FR"/>
          </a:p>
        </p:txBody>
      </p:sp>
    </p:spTree>
    <p:extLst>
      <p:ext uri="{BB962C8B-B14F-4D97-AF65-F5344CB8AC3E}">
        <p14:creationId xmlns:p14="http://schemas.microsoft.com/office/powerpoint/2010/main" val="110178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4D8E7B7A-5938-4E50-B5B0-3EB61B2A1E18}"/>
              </a:ext>
            </a:extLst>
          </p:cNvPr>
          <p:cNvSpPr>
            <a:spLocks noGrp="1"/>
          </p:cNvSpPr>
          <p:nvPr>
            <p:ph type="dt" sz="half" idx="10"/>
          </p:nvPr>
        </p:nvSpPr>
        <p:spPr/>
        <p:txBody>
          <a:bodyPr/>
          <a:lstStyle>
            <a:lvl1pPr>
              <a:defRPr/>
            </a:lvl1pPr>
          </a:lstStyle>
          <a:p>
            <a:pPr>
              <a:defRPr/>
            </a:pPr>
            <a:fld id="{4F23CA80-6329-49D0-A776-711E1F55766B}" type="datetime1">
              <a:rPr lang="fr-FR" smtClean="0"/>
              <a:t>15/03/2020</a:t>
            </a:fld>
            <a:endParaRPr lang="fr-FR"/>
          </a:p>
        </p:txBody>
      </p:sp>
      <p:sp>
        <p:nvSpPr>
          <p:cNvPr id="4" name="Espace réservé du pied de page 4">
            <a:extLst>
              <a:ext uri="{FF2B5EF4-FFF2-40B4-BE49-F238E27FC236}">
                <a16:creationId xmlns:a16="http://schemas.microsoft.com/office/drawing/2014/main" id="{18E51AD8-71DF-4C58-BBB5-CCD011376C8C}"/>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026D507A-4869-452F-A977-D9668C6A3329}"/>
              </a:ext>
            </a:extLst>
          </p:cNvPr>
          <p:cNvSpPr>
            <a:spLocks noGrp="1"/>
          </p:cNvSpPr>
          <p:nvPr>
            <p:ph type="sldNum" sz="quarter" idx="12"/>
          </p:nvPr>
        </p:nvSpPr>
        <p:spPr/>
        <p:txBody>
          <a:bodyPr/>
          <a:lstStyle>
            <a:lvl1pPr>
              <a:defRPr/>
            </a:lvl1pPr>
          </a:lstStyle>
          <a:p>
            <a:pPr>
              <a:defRPr/>
            </a:pPr>
            <a:fld id="{1F45B032-F385-477D-9767-0E5654D4F1DC}" type="slidenum">
              <a:rPr lang="fr-FR"/>
              <a:pPr>
                <a:defRPr/>
              </a:pPr>
              <a:t>‹#›</a:t>
            </a:fld>
            <a:endParaRPr lang="fr-FR"/>
          </a:p>
        </p:txBody>
      </p:sp>
    </p:spTree>
    <p:extLst>
      <p:ext uri="{BB962C8B-B14F-4D97-AF65-F5344CB8AC3E}">
        <p14:creationId xmlns:p14="http://schemas.microsoft.com/office/powerpoint/2010/main" val="324279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F32C8B15-7F4F-46B8-AA54-49B5DD0E1488}"/>
              </a:ext>
            </a:extLst>
          </p:cNvPr>
          <p:cNvSpPr>
            <a:spLocks noGrp="1"/>
          </p:cNvSpPr>
          <p:nvPr>
            <p:ph type="dt" sz="half" idx="10"/>
          </p:nvPr>
        </p:nvSpPr>
        <p:spPr/>
        <p:txBody>
          <a:bodyPr/>
          <a:lstStyle>
            <a:lvl1pPr>
              <a:defRPr/>
            </a:lvl1pPr>
          </a:lstStyle>
          <a:p>
            <a:pPr>
              <a:defRPr/>
            </a:pPr>
            <a:fld id="{77EFA662-EBE8-40F9-B2E6-161E7B3ECF3E}" type="datetime1">
              <a:rPr lang="fr-FR" smtClean="0"/>
              <a:t>15/03/2020</a:t>
            </a:fld>
            <a:endParaRPr lang="fr-FR"/>
          </a:p>
        </p:txBody>
      </p:sp>
      <p:sp>
        <p:nvSpPr>
          <p:cNvPr id="3" name="Espace réservé du pied de page 4">
            <a:extLst>
              <a:ext uri="{FF2B5EF4-FFF2-40B4-BE49-F238E27FC236}">
                <a16:creationId xmlns:a16="http://schemas.microsoft.com/office/drawing/2014/main" id="{93123E51-2ED4-4AF4-BBC7-AA454A575133}"/>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F9661A4A-C192-4E86-BF14-6F2726D46B9B}"/>
              </a:ext>
            </a:extLst>
          </p:cNvPr>
          <p:cNvSpPr>
            <a:spLocks noGrp="1"/>
          </p:cNvSpPr>
          <p:nvPr>
            <p:ph type="sldNum" sz="quarter" idx="12"/>
          </p:nvPr>
        </p:nvSpPr>
        <p:spPr/>
        <p:txBody>
          <a:bodyPr/>
          <a:lstStyle>
            <a:lvl1pPr>
              <a:defRPr/>
            </a:lvl1pPr>
          </a:lstStyle>
          <a:p>
            <a:pPr>
              <a:defRPr/>
            </a:pPr>
            <a:fld id="{2CD25453-C933-4BDD-B7EE-4F1658DA5BAA}" type="slidenum">
              <a:rPr lang="fr-FR"/>
              <a:pPr>
                <a:defRPr/>
              </a:pPr>
              <a:t>‹#›</a:t>
            </a:fld>
            <a:endParaRPr lang="fr-FR"/>
          </a:p>
        </p:txBody>
      </p:sp>
    </p:spTree>
    <p:extLst>
      <p:ext uri="{BB962C8B-B14F-4D97-AF65-F5344CB8AC3E}">
        <p14:creationId xmlns:p14="http://schemas.microsoft.com/office/powerpoint/2010/main" val="69466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marL="228600" indent="-228600">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defRPr lang="fr-FR" altLang="fr-FR" kern="1200" dirty="0">
                <a:solidFill>
                  <a:schemeClr val="tx1"/>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829B28-0DC5-4CA7-B83B-07B576AB7F5C}"/>
              </a:ext>
            </a:extLst>
          </p:cNvPr>
          <p:cNvSpPr>
            <a:spLocks noGrp="1"/>
          </p:cNvSpPr>
          <p:nvPr>
            <p:ph type="dt" sz="half" idx="10"/>
          </p:nvPr>
        </p:nvSpPr>
        <p:spPr/>
        <p:txBody>
          <a:bodyPr/>
          <a:lstStyle>
            <a:lvl1pPr>
              <a:defRPr/>
            </a:lvl1pPr>
          </a:lstStyle>
          <a:p>
            <a:pPr>
              <a:defRPr/>
            </a:pPr>
            <a:fld id="{E60DD84D-6935-49DF-A726-B7D3414F1BFC}" type="datetime1">
              <a:rPr lang="fr-FR" smtClean="0"/>
              <a:t>15/03/2020</a:t>
            </a:fld>
            <a:endParaRPr lang="fr-FR"/>
          </a:p>
        </p:txBody>
      </p:sp>
      <p:sp>
        <p:nvSpPr>
          <p:cNvPr id="6" name="Espace réservé du pied de page 4">
            <a:extLst>
              <a:ext uri="{FF2B5EF4-FFF2-40B4-BE49-F238E27FC236}">
                <a16:creationId xmlns:a16="http://schemas.microsoft.com/office/drawing/2014/main" id="{8551E8E8-A61C-42E0-B01A-BCEA18695C2E}"/>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46E1382-B3DF-4DBD-9F5A-830084D14929}"/>
              </a:ext>
            </a:extLst>
          </p:cNvPr>
          <p:cNvSpPr>
            <a:spLocks noGrp="1"/>
          </p:cNvSpPr>
          <p:nvPr>
            <p:ph type="sldNum" sz="quarter" idx="12"/>
          </p:nvPr>
        </p:nvSpPr>
        <p:spPr/>
        <p:txBody>
          <a:bodyPr/>
          <a:lstStyle>
            <a:lvl1pPr>
              <a:defRPr/>
            </a:lvl1pPr>
          </a:lstStyle>
          <a:p>
            <a:pPr>
              <a:defRPr/>
            </a:pPr>
            <a:fld id="{6339FDCD-434D-47E2-8FA5-0E9F4C8F147C}" type="slidenum">
              <a:rPr lang="fr-FR"/>
              <a:pPr>
                <a:defRPr/>
              </a:pPr>
              <a:t>‹#›</a:t>
            </a:fld>
            <a:endParaRPr lang="fr-FR"/>
          </a:p>
        </p:txBody>
      </p:sp>
    </p:spTree>
    <p:extLst>
      <p:ext uri="{BB962C8B-B14F-4D97-AF65-F5344CB8AC3E}">
        <p14:creationId xmlns:p14="http://schemas.microsoft.com/office/powerpoint/2010/main" val="2411826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altLang="fr-FR"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35F4BC61-0B69-48DD-870C-1B2B87CBBE75}"/>
              </a:ext>
            </a:extLst>
          </p:cNvPr>
          <p:cNvSpPr>
            <a:spLocks noGrp="1"/>
          </p:cNvSpPr>
          <p:nvPr>
            <p:ph type="dt" sz="half" idx="10"/>
          </p:nvPr>
        </p:nvSpPr>
        <p:spPr/>
        <p:txBody>
          <a:bodyPr/>
          <a:lstStyle>
            <a:lvl1pPr>
              <a:defRPr/>
            </a:lvl1pPr>
          </a:lstStyle>
          <a:p>
            <a:pPr>
              <a:defRPr/>
            </a:pPr>
            <a:fld id="{822673AB-7E51-44CA-BA3E-99E9A885B68C}" type="datetime1">
              <a:rPr lang="fr-FR" smtClean="0"/>
              <a:t>15/03/2020</a:t>
            </a:fld>
            <a:endParaRPr lang="fr-FR"/>
          </a:p>
        </p:txBody>
      </p:sp>
      <p:sp>
        <p:nvSpPr>
          <p:cNvPr id="6" name="Espace réservé du pied de page 4">
            <a:extLst>
              <a:ext uri="{FF2B5EF4-FFF2-40B4-BE49-F238E27FC236}">
                <a16:creationId xmlns:a16="http://schemas.microsoft.com/office/drawing/2014/main" id="{C20E2BD3-596B-4E02-9884-9156EA8621B2}"/>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F9275683-D67C-40E5-BCBB-D7BB99419C29}"/>
              </a:ext>
            </a:extLst>
          </p:cNvPr>
          <p:cNvSpPr>
            <a:spLocks noGrp="1"/>
          </p:cNvSpPr>
          <p:nvPr>
            <p:ph type="sldNum" sz="quarter" idx="12"/>
          </p:nvPr>
        </p:nvSpPr>
        <p:spPr/>
        <p:txBody>
          <a:bodyPr/>
          <a:lstStyle>
            <a:lvl1pPr>
              <a:defRPr/>
            </a:lvl1pPr>
          </a:lstStyle>
          <a:p>
            <a:pPr>
              <a:defRPr/>
            </a:pPr>
            <a:fld id="{063AA005-07E7-4465-A2F1-4C4D036A8530}" type="slidenum">
              <a:rPr lang="fr-FR"/>
              <a:pPr>
                <a:defRPr/>
              </a:pPr>
              <a:t>‹#›</a:t>
            </a:fld>
            <a:endParaRPr lang="fr-FR"/>
          </a:p>
        </p:txBody>
      </p:sp>
    </p:spTree>
    <p:extLst>
      <p:ext uri="{BB962C8B-B14F-4D97-AF65-F5344CB8AC3E}">
        <p14:creationId xmlns:p14="http://schemas.microsoft.com/office/powerpoint/2010/main" val="33363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5DA86C6-74A9-4464-8906-E7E1EC14766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8ACB846-9147-4FDF-B3FA-88F10D9215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ED89FD11-845A-413F-8FC8-EED47D1A88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71461FA-A241-41A5-B0E5-0E1F26C9F129}" type="datetime1">
              <a:rPr lang="fr-FR" smtClean="0"/>
              <a:t>15/03/2020</a:t>
            </a:fld>
            <a:endParaRPr lang="fr-FR"/>
          </a:p>
        </p:txBody>
      </p:sp>
      <p:sp>
        <p:nvSpPr>
          <p:cNvPr id="5" name="Espace réservé du pied de page 4">
            <a:extLst>
              <a:ext uri="{FF2B5EF4-FFF2-40B4-BE49-F238E27FC236}">
                <a16:creationId xmlns:a16="http://schemas.microsoft.com/office/drawing/2014/main" id="{0166BD6B-B0F7-44EE-856A-C8F2932CB2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5CDAB617-6231-41DD-9A32-D8A274096F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7ECC807-6EBB-4AF0-BF0D-FCEFCD20FEAB}" type="slidenum">
              <a:rPr lang="fr-FR"/>
              <a:pPr>
                <a:defRPr/>
              </a:pPr>
              <a:t>‹#›</a:t>
            </a:fld>
            <a:endParaRPr lang="fr-FR"/>
          </a:p>
        </p:txBody>
      </p:sp>
      <p:pic>
        <p:nvPicPr>
          <p:cNvPr id="9" name="Picture 8" descr="A screenshot of a cell phone&#10;&#10;Description automatically generated">
            <a:extLst>
              <a:ext uri="{FF2B5EF4-FFF2-40B4-BE49-F238E27FC236}">
                <a16:creationId xmlns:a16="http://schemas.microsoft.com/office/drawing/2014/main" id="{58E6689A-6D30-4CA3-A6F1-379394375401}"/>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0611451" y="40957"/>
            <a:ext cx="1484697" cy="64008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rtl="0" eaLnBrk="0" fontAlgn="base" hangingPunct="0">
        <a:lnSpc>
          <a:spcPct val="90000"/>
        </a:lnSpc>
        <a:spcBef>
          <a:spcPct val="0"/>
        </a:spcBef>
        <a:spcAft>
          <a:spcPct val="0"/>
        </a:spcAft>
        <a:defRPr sz="4000" b="1" kern="1200">
          <a:solidFill>
            <a:srgbClr val="00457C"/>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00457C"/>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SzPct val="85000"/>
        <a:buFont typeface="Arial" panose="020B0604020202020204" pitchFamily="34" charset="0"/>
        <a:buChar char="•"/>
        <a:defRPr lang="fr-FR" altLang="fr-FR" sz="2800" kern="1200" dirty="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lang="fr-FR" altLang="fr-FR" sz="2400" kern="1200" dirty="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lang="fr-FR" altLang="fr-FR" sz="2000" kern="1200" dirty="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lang="fr-FR" altLang="fr-FR"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hindupuravinash/the-gan-zoo" TargetMode="External"/><Relationship Id="rId2" Type="http://schemas.openxmlformats.org/officeDocument/2006/relationships/image" Target="../media/image12.jp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achinelearningmastery.com/impressive-applications-of-generative-adversarial-networks/" TargetMode="External"/><Relationship Id="rId2" Type="http://schemas.openxmlformats.org/officeDocument/2006/relationships/hyperlink" Target="https://github.com/nashory/gans-awesome-applications" TargetMode="Externa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image" Target="../media/image52.png"/><Relationship Id="rId1" Type="http://schemas.openxmlformats.org/officeDocument/2006/relationships/slideLayout" Target="../slideLayouts/slideLayout5.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ithub.com/hindupuravinash/the-gan-zoo" TargetMode="External"/><Relationship Id="rId2" Type="http://schemas.openxmlformats.org/officeDocument/2006/relationships/hyperlink" Target="https://github.com/soumith/ganhacks" TargetMode="External"/><Relationship Id="rId1" Type="http://schemas.openxmlformats.org/officeDocument/2006/relationships/slideLayout" Target="../slideLayouts/slideLayout2.xml"/><Relationship Id="rId5" Type="http://schemas.openxmlformats.org/officeDocument/2006/relationships/hyperlink" Target="https://sites.google.com/view/cvpr2018tutorialongans/" TargetMode="External"/><Relationship Id="rId4" Type="http://schemas.openxmlformats.org/officeDocument/2006/relationships/hyperlink" Target="https://github.com/nashory/gans-awesome-application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Rendani.mbuvha@wits.ac.za" TargetMode="External"/><Relationship Id="rId2" Type="http://schemas.openxmlformats.org/officeDocument/2006/relationships/hyperlink" Target="mailto:sngwenduna@gmail.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actuarialcolloquium2020.co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3F5C3CE-C0EF-4750-98F6-B42D91A8FE2E}"/>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100" name="ZoneTexte 5">
            <a:extLst>
              <a:ext uri="{FF2B5EF4-FFF2-40B4-BE49-F238E27FC236}">
                <a16:creationId xmlns:a16="http://schemas.microsoft.com/office/drawing/2014/main" id="{F00A1025-FDFB-47F3-8B82-A0DBD3A44AA6}"/>
              </a:ext>
            </a:extLst>
          </p:cNvPr>
          <p:cNvSpPr txBox="1">
            <a:spLocks noChangeArrowheads="1"/>
          </p:cNvSpPr>
          <p:nvPr/>
        </p:nvSpPr>
        <p:spPr bwMode="auto">
          <a:xfrm>
            <a:off x="447675" y="2197100"/>
            <a:ext cx="109013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en-US" altLang="fr-FR" sz="3600" b="1" dirty="0">
                <a:solidFill>
                  <a:srgbClr val="00457C"/>
                </a:solidFill>
                <a:latin typeface="Verdana" panose="020B0604030504040204" pitchFamily="34" charset="0"/>
              </a:rPr>
              <a:t>Generative Adversarial Networks for Actuarial Use</a:t>
            </a:r>
            <a:br>
              <a:rPr lang="en-US" altLang="fr-FR" sz="3600" b="1" dirty="0">
                <a:solidFill>
                  <a:srgbClr val="00457C"/>
                </a:solidFill>
                <a:latin typeface="Verdana" panose="020B0604030504040204" pitchFamily="34" charset="0"/>
              </a:rPr>
            </a:br>
            <a:endParaRPr lang="fr-FR" altLang="fr-FR" sz="3600" dirty="0">
              <a:latin typeface="Verdana" panose="020B0604030504040204" pitchFamily="34" charset="0"/>
            </a:endParaRPr>
          </a:p>
        </p:txBody>
      </p:sp>
      <p:sp>
        <p:nvSpPr>
          <p:cNvPr id="4101" name="Inhaltsplatzhalter 15">
            <a:extLst>
              <a:ext uri="{FF2B5EF4-FFF2-40B4-BE49-F238E27FC236}">
                <a16:creationId xmlns:a16="http://schemas.microsoft.com/office/drawing/2014/main" id="{892830A4-B737-494A-9055-14DEFE9D8CF1}"/>
              </a:ext>
            </a:extLst>
          </p:cNvPr>
          <p:cNvSpPr txBox="1">
            <a:spLocks noChangeArrowheads="1"/>
          </p:cNvSpPr>
          <p:nvPr/>
        </p:nvSpPr>
        <p:spPr bwMode="auto">
          <a:xfrm>
            <a:off x="447675" y="4314825"/>
            <a:ext cx="8502894"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buSzTx/>
              <a:buFont typeface="Arial" panose="020B0604020202020204" pitchFamily="34" charset="0"/>
              <a:buNone/>
            </a:pPr>
            <a:r>
              <a:rPr lang="en-US" altLang="fr-FR" sz="2400" b="1" dirty="0">
                <a:latin typeface="Calibri" panose="020F0502020204030204" pitchFamily="34" charset="0"/>
              </a:rPr>
              <a:t>Kwanda Ngwenduna, MSc Data Science Candidate, Wits University, South Africa</a:t>
            </a:r>
          </a:p>
          <a:p>
            <a:pPr eaLnBrk="1" hangingPunct="1">
              <a:buSzTx/>
              <a:buFont typeface="Arial" panose="020B0604020202020204" pitchFamily="34" charset="0"/>
              <a:buNone/>
            </a:pPr>
            <a:r>
              <a:rPr lang="en-US" altLang="fr-FR" sz="2400" b="1" dirty="0">
                <a:latin typeface="Calibri" panose="020F0502020204030204" pitchFamily="34" charset="0"/>
              </a:rPr>
              <a:t>Rendani </a:t>
            </a:r>
            <a:r>
              <a:rPr lang="en-US" altLang="fr-FR" sz="2400" b="1" dirty="0" err="1">
                <a:latin typeface="Calibri" panose="020F0502020204030204" pitchFamily="34" charset="0"/>
              </a:rPr>
              <a:t>Mbuvha</a:t>
            </a:r>
            <a:r>
              <a:rPr lang="en-US" altLang="fr-FR" sz="2400" b="1" dirty="0">
                <a:latin typeface="Calibri" panose="020F0502020204030204" pitchFamily="34" charset="0"/>
              </a:rPr>
              <a:t>, Lecturer &amp; Machine Learning Researcher, Wits University, South Africa</a:t>
            </a:r>
          </a:p>
          <a:p>
            <a:pPr eaLnBrk="1" hangingPunct="1">
              <a:buSzTx/>
              <a:buFont typeface="Arial" panose="020B0604020202020204" pitchFamily="34" charset="0"/>
              <a:buNone/>
            </a:pPr>
            <a:endParaRPr lang="en-US" altLang="fr-FR" sz="2400" dirty="0">
              <a:latin typeface="Calibri" panose="020F0502020204030204" pitchFamily="34" charset="0"/>
            </a:endParaRPr>
          </a:p>
          <a:p>
            <a:pPr eaLnBrk="1" hangingPunct="1">
              <a:buSzTx/>
              <a:buFont typeface="Arial" panose="020B0604020202020204" pitchFamily="34" charset="0"/>
              <a:buNone/>
            </a:pPr>
            <a:r>
              <a:rPr lang="en-US" altLang="fr-FR" sz="2400" b="1" dirty="0">
                <a:latin typeface="Calibri" panose="020F0502020204030204" pitchFamily="34" charset="0"/>
              </a:rPr>
              <a:t>France, Paris, May 13th, 2020</a:t>
            </a:r>
          </a:p>
        </p:txBody>
      </p:sp>
      <p:pic>
        <p:nvPicPr>
          <p:cNvPr id="5" name="Picture 4" descr="A screenshot of a cell phone&#10;&#10;Description automatically generated">
            <a:extLst>
              <a:ext uri="{FF2B5EF4-FFF2-40B4-BE49-F238E27FC236}">
                <a16:creationId xmlns:a16="http://schemas.microsoft.com/office/drawing/2014/main" id="{A40DE41F-847C-4AC4-82B5-44310100F43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473440" y="-119381"/>
            <a:ext cx="3622764" cy="15618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B6FD-3C9C-4290-B5BA-19027F8C8983}"/>
              </a:ext>
            </a:extLst>
          </p:cNvPr>
          <p:cNvSpPr>
            <a:spLocks noGrp="1"/>
          </p:cNvSpPr>
          <p:nvPr>
            <p:ph type="ctrTitle"/>
          </p:nvPr>
        </p:nvSpPr>
        <p:spPr>
          <a:xfrm>
            <a:off x="979715" y="1122362"/>
            <a:ext cx="10133044" cy="3027607"/>
          </a:xfrm>
        </p:spPr>
        <p:txBody>
          <a:bodyPr/>
          <a:lstStyle/>
          <a:p>
            <a:r>
              <a:rPr lang="en-US" sz="5400" dirty="0">
                <a:latin typeface="Century Gothic" panose="020B0502020202020204" pitchFamily="34" charset="0"/>
              </a:rPr>
              <a:t>GENERATIVE ADVERSARIAL NETWORKS</a:t>
            </a:r>
            <a:endParaRPr lang="en-ZA" sz="5400" dirty="0">
              <a:latin typeface="Century Gothic" panose="020B0502020202020204" pitchFamily="34" charset="0"/>
            </a:endParaRPr>
          </a:p>
        </p:txBody>
      </p:sp>
      <p:sp>
        <p:nvSpPr>
          <p:cNvPr id="6" name="Subtitle 5">
            <a:extLst>
              <a:ext uri="{FF2B5EF4-FFF2-40B4-BE49-F238E27FC236}">
                <a16:creationId xmlns:a16="http://schemas.microsoft.com/office/drawing/2014/main" id="{E56A1EE5-AA4D-4808-802E-3EBB38A9AF0D}"/>
              </a:ext>
            </a:extLst>
          </p:cNvPr>
          <p:cNvSpPr>
            <a:spLocks noGrp="1"/>
          </p:cNvSpPr>
          <p:nvPr>
            <p:ph type="subTitle" idx="1"/>
          </p:nvPr>
        </p:nvSpPr>
        <p:spPr>
          <a:xfrm>
            <a:off x="1661380" y="4712921"/>
            <a:ext cx="9144000" cy="165576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1400" i="1" dirty="0">
                <a:solidFill>
                  <a:schemeClr val="tx1"/>
                </a:solidFill>
                <a:latin typeface="Century Gothic" panose="020B0502020202020204" pitchFamily="34" charset="0"/>
              </a:rPr>
              <a:t>“…the most interesting idea in the last 10 years in machine learning...”</a:t>
            </a:r>
          </a:p>
          <a:p>
            <a:pPr algn="ctr"/>
            <a:r>
              <a:rPr lang="en-US" sz="1400" i="1" dirty="0">
                <a:solidFill>
                  <a:schemeClr val="tx1"/>
                </a:solidFill>
                <a:latin typeface="Century Gothic" panose="020B0502020202020204" pitchFamily="34" charset="0"/>
              </a:rPr>
              <a:t> </a:t>
            </a:r>
          </a:p>
          <a:p>
            <a:pPr algn="ctr"/>
            <a:r>
              <a:rPr lang="en-US" sz="1400" i="1" dirty="0">
                <a:solidFill>
                  <a:schemeClr val="tx1"/>
                </a:solidFill>
                <a:latin typeface="Century Gothic" panose="020B0502020202020204" pitchFamily="34" charset="0"/>
              </a:rPr>
              <a:t>- Facebook’s AI research director Yann </a:t>
            </a:r>
            <a:r>
              <a:rPr lang="en-US" sz="1400" i="1" dirty="0" err="1">
                <a:solidFill>
                  <a:schemeClr val="tx1"/>
                </a:solidFill>
                <a:latin typeface="Century Gothic" panose="020B0502020202020204" pitchFamily="34" charset="0"/>
              </a:rPr>
              <a:t>LeCun</a:t>
            </a:r>
            <a:endParaRPr lang="en-ZA" sz="1400"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24662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47C5-EF2D-4966-BD55-F72B70D6EE46}"/>
              </a:ext>
            </a:extLst>
          </p:cNvPr>
          <p:cNvSpPr>
            <a:spLocks noGrp="1"/>
          </p:cNvSpPr>
          <p:nvPr>
            <p:ph type="title"/>
          </p:nvPr>
        </p:nvSpPr>
        <p:spPr/>
        <p:txBody>
          <a:bodyPr/>
          <a:lstStyle/>
          <a:p>
            <a:r>
              <a:rPr lang="en-US" dirty="0"/>
              <a:t>Generative Adversarial Network</a:t>
            </a:r>
            <a:endParaRPr lang="en-ZA" dirty="0"/>
          </a:p>
        </p:txBody>
      </p:sp>
      <p:sp>
        <p:nvSpPr>
          <p:cNvPr id="3" name="Content Placeholder 2">
            <a:extLst>
              <a:ext uri="{FF2B5EF4-FFF2-40B4-BE49-F238E27FC236}">
                <a16:creationId xmlns:a16="http://schemas.microsoft.com/office/drawing/2014/main" id="{2408CC53-071A-43E1-8EC6-52C59FFB4462}"/>
              </a:ext>
            </a:extLst>
          </p:cNvPr>
          <p:cNvSpPr>
            <a:spLocks noGrp="1"/>
          </p:cNvSpPr>
          <p:nvPr>
            <p:ph idx="1"/>
          </p:nvPr>
        </p:nvSpPr>
        <p:spPr/>
        <p:txBody>
          <a:bodyPr/>
          <a:lstStyle/>
          <a:p>
            <a:r>
              <a:rPr lang="en-US" sz="2400" dirty="0">
                <a:solidFill>
                  <a:schemeClr val="accent1">
                    <a:lumMod val="75000"/>
                  </a:schemeClr>
                </a:solidFill>
                <a:latin typeface="Century Gothic" panose="020B0502020202020204" pitchFamily="34" charset="0"/>
              </a:rPr>
              <a:t>Generative</a:t>
            </a:r>
          </a:p>
          <a:p>
            <a:pPr lvl="1"/>
            <a:r>
              <a:rPr lang="en-US" sz="2000" dirty="0">
                <a:latin typeface="Century Gothic" panose="020B0502020202020204" pitchFamily="34" charset="0"/>
              </a:rPr>
              <a:t>Learn a generative model</a:t>
            </a:r>
          </a:p>
          <a:p>
            <a:pPr marL="457200" lvl="1" indent="0">
              <a:buNone/>
            </a:pPr>
            <a:endParaRPr lang="en-US" sz="2000" dirty="0">
              <a:latin typeface="Century Gothic" panose="020B0502020202020204" pitchFamily="34" charset="0"/>
            </a:endParaRPr>
          </a:p>
          <a:p>
            <a:r>
              <a:rPr lang="en-US" sz="2400" dirty="0">
                <a:solidFill>
                  <a:schemeClr val="accent1">
                    <a:lumMod val="75000"/>
                  </a:schemeClr>
                </a:solidFill>
                <a:latin typeface="Century Gothic" panose="020B0502020202020204" pitchFamily="34" charset="0"/>
              </a:rPr>
              <a:t>Adversarial</a:t>
            </a:r>
          </a:p>
          <a:p>
            <a:pPr lvl="1"/>
            <a:r>
              <a:rPr lang="en-US" sz="2000" dirty="0">
                <a:latin typeface="Century Gothic" panose="020B0502020202020204" pitchFamily="34" charset="0"/>
              </a:rPr>
              <a:t>Trained in an adversarial setting </a:t>
            </a:r>
          </a:p>
          <a:p>
            <a:pPr marL="457200" lvl="1" indent="0">
              <a:buNone/>
            </a:pPr>
            <a:endParaRPr lang="en-US" sz="2000" dirty="0">
              <a:latin typeface="Century Gothic" panose="020B0502020202020204" pitchFamily="34" charset="0"/>
            </a:endParaRPr>
          </a:p>
          <a:p>
            <a:r>
              <a:rPr lang="en-US" sz="2400" dirty="0">
                <a:solidFill>
                  <a:schemeClr val="accent1">
                    <a:lumMod val="75000"/>
                  </a:schemeClr>
                </a:solidFill>
                <a:latin typeface="Century Gothic" panose="020B0502020202020204" pitchFamily="34" charset="0"/>
              </a:rPr>
              <a:t>Network</a:t>
            </a:r>
          </a:p>
          <a:p>
            <a:pPr lvl="1"/>
            <a:r>
              <a:rPr lang="en-US" sz="2000" dirty="0">
                <a:latin typeface="Century Gothic" panose="020B0502020202020204" pitchFamily="34" charset="0"/>
              </a:rPr>
              <a:t>Use Deep Neural Networks</a:t>
            </a:r>
            <a:endParaRPr lang="en-ZA" sz="20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B28A316B-F548-49ED-BF85-85BD53508B75}"/>
              </a:ext>
            </a:extLst>
          </p:cNvPr>
          <p:cNvSpPr>
            <a:spLocks noGrp="1"/>
          </p:cNvSpPr>
          <p:nvPr>
            <p:ph type="sldNum" sz="quarter" idx="12"/>
          </p:nvPr>
        </p:nvSpPr>
        <p:spPr/>
        <p:txBody>
          <a:bodyPr/>
          <a:lstStyle/>
          <a:p>
            <a:pPr>
              <a:defRPr/>
            </a:pPr>
            <a:fld id="{6E4C29F6-C04E-4800-BDDD-8E0464A8B178}" type="slidenum">
              <a:rPr lang="fr-FR" smtClean="0"/>
              <a:pPr>
                <a:defRPr/>
              </a:pPr>
              <a:t>11</a:t>
            </a:fld>
            <a:endParaRPr lang="fr-FR"/>
          </a:p>
        </p:txBody>
      </p:sp>
      <p:pic>
        <p:nvPicPr>
          <p:cNvPr id="6" name="Picture 5">
            <a:extLst>
              <a:ext uri="{FF2B5EF4-FFF2-40B4-BE49-F238E27FC236}">
                <a16:creationId xmlns:a16="http://schemas.microsoft.com/office/drawing/2014/main" id="{ED745A4A-D36E-44AC-9E98-20062DFEC0D6}"/>
              </a:ext>
            </a:extLst>
          </p:cNvPr>
          <p:cNvPicPr>
            <a:picLocks noChangeAspect="1"/>
          </p:cNvPicPr>
          <p:nvPr/>
        </p:nvPicPr>
        <p:blipFill>
          <a:blip r:embed="rId2"/>
          <a:stretch>
            <a:fillRect/>
          </a:stretch>
        </p:blipFill>
        <p:spPr>
          <a:xfrm>
            <a:off x="5509202" y="1387389"/>
            <a:ext cx="5748976" cy="3383280"/>
          </a:xfrm>
          <a:prstGeom prst="rect">
            <a:avLst/>
          </a:prstGeom>
        </p:spPr>
      </p:pic>
      <p:sp>
        <p:nvSpPr>
          <p:cNvPr id="7" name="Rectangle 6">
            <a:extLst>
              <a:ext uri="{FF2B5EF4-FFF2-40B4-BE49-F238E27FC236}">
                <a16:creationId xmlns:a16="http://schemas.microsoft.com/office/drawing/2014/main" id="{EF910ABA-0F91-48F8-9DE4-13CD99A29172}"/>
              </a:ext>
            </a:extLst>
          </p:cNvPr>
          <p:cNvSpPr/>
          <p:nvPr/>
        </p:nvSpPr>
        <p:spPr>
          <a:xfrm>
            <a:off x="5591908" y="5169877"/>
            <a:ext cx="6342184" cy="6230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000">
                <a:latin typeface="Century Gothic" panose="020B0502020202020204" pitchFamily="34" charset="0"/>
              </a:rPr>
              <a:t>https://www.slideshare.net/xavigiro/deep-learning-for-computer-vision-generative-models-and-adversarial-training-upc-2016</a:t>
            </a:r>
          </a:p>
        </p:txBody>
      </p:sp>
    </p:spTree>
    <p:extLst>
      <p:ext uri="{BB962C8B-B14F-4D97-AF65-F5344CB8AC3E}">
        <p14:creationId xmlns:p14="http://schemas.microsoft.com/office/powerpoint/2010/main" val="315761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E43E-6F6F-44F5-AA9B-F228184EB0DB}"/>
              </a:ext>
            </a:extLst>
          </p:cNvPr>
          <p:cNvSpPr>
            <a:spLocks noGrp="1"/>
          </p:cNvSpPr>
          <p:nvPr>
            <p:ph type="title"/>
          </p:nvPr>
        </p:nvSpPr>
        <p:spPr>
          <a:xfrm>
            <a:off x="839787" y="359519"/>
            <a:ext cx="9069144" cy="1138335"/>
          </a:xfrm>
        </p:spPr>
        <p:txBody>
          <a:bodyPr/>
          <a:lstStyle/>
          <a:p>
            <a:pPr algn="just"/>
            <a:r>
              <a:rPr lang="en-US" dirty="0"/>
              <a:t>GENERATIVE ADVERSARIAL NETWORKS</a:t>
            </a:r>
            <a:endParaRPr lang="en-ZA" dirty="0"/>
          </a:p>
        </p:txBody>
      </p:sp>
      <p:pic>
        <p:nvPicPr>
          <p:cNvPr id="6" name="Content Placeholder 5">
            <a:extLst>
              <a:ext uri="{FF2B5EF4-FFF2-40B4-BE49-F238E27FC236}">
                <a16:creationId xmlns:a16="http://schemas.microsoft.com/office/drawing/2014/main" id="{40A70AD4-B1DC-4E8B-8F44-10A6FD7DA90C}"/>
              </a:ext>
            </a:extLst>
          </p:cNvPr>
          <p:cNvPicPr>
            <a:picLocks noGrp="1" noChangeAspect="1"/>
          </p:cNvPicPr>
          <p:nvPr>
            <p:ph idx="1"/>
          </p:nvPr>
        </p:nvPicPr>
        <p:blipFill>
          <a:blip r:embed="rId2"/>
          <a:stretch>
            <a:fillRect/>
          </a:stretch>
        </p:blipFill>
        <p:spPr>
          <a:xfrm>
            <a:off x="5316435" y="1656254"/>
            <a:ext cx="6172200" cy="3044332"/>
          </a:xfrm>
          <a:prstGeom prst="rect">
            <a:avLst/>
          </a:prstGeom>
        </p:spPr>
      </p:pic>
      <p:sp>
        <p:nvSpPr>
          <p:cNvPr id="4" name="Text Placeholder 3">
            <a:extLst>
              <a:ext uri="{FF2B5EF4-FFF2-40B4-BE49-F238E27FC236}">
                <a16:creationId xmlns:a16="http://schemas.microsoft.com/office/drawing/2014/main" id="{2E64E6CA-A713-4EB0-BCD1-A6804DFE1FD4}"/>
              </a:ext>
            </a:extLst>
          </p:cNvPr>
          <p:cNvSpPr>
            <a:spLocks noGrp="1"/>
          </p:cNvSpPr>
          <p:nvPr>
            <p:ph type="body" sz="half" idx="2"/>
          </p:nvPr>
        </p:nvSpPr>
        <p:spPr>
          <a:xfrm>
            <a:off x="703364" y="1656254"/>
            <a:ext cx="4788897" cy="4343400"/>
          </a:xfrm>
        </p:spPr>
        <p:txBody>
          <a:bodyPr/>
          <a:lstStyle/>
          <a:p>
            <a:pPr marL="285750" indent="-285750">
              <a:buFont typeface="Wingdings" panose="05000000000000000000" pitchFamily="2" charset="2"/>
              <a:buChar char="§"/>
            </a:pPr>
            <a:r>
              <a:rPr lang="en-US" dirty="0">
                <a:latin typeface="Century Gothic" panose="020B0502020202020204" pitchFamily="34" charset="0"/>
              </a:rPr>
              <a:t>Generator (G) tries to fool the Discriminator (D)</a:t>
            </a:r>
          </a:p>
          <a:p>
            <a:pPr marL="285750" indent="-285750">
              <a:buFont typeface="Wingdings" panose="05000000000000000000" pitchFamily="2" charset="2"/>
              <a:buChar char="§"/>
            </a:pPr>
            <a:r>
              <a:rPr lang="en-US" dirty="0">
                <a:latin typeface="Century Gothic" panose="020B0502020202020204" pitchFamily="34" charset="0"/>
              </a:rPr>
              <a:t>G generates new instances from a latent space Z</a:t>
            </a:r>
          </a:p>
          <a:p>
            <a:pPr marL="285750" lvl="1" indent="-285750">
              <a:spcBef>
                <a:spcPts val="1000"/>
              </a:spcBef>
              <a:buSzPct val="85000"/>
              <a:buFont typeface="Wingdings" panose="05000000000000000000" pitchFamily="2" charset="2"/>
              <a:buChar char="§"/>
            </a:pPr>
            <a:r>
              <a:rPr lang="en-US" altLang="fr-FR" sz="1600" dirty="0">
                <a:latin typeface="Century Gothic" panose="020B0502020202020204" pitchFamily="34" charset="0"/>
              </a:rPr>
              <a:t>D is a classifier i.e. real vs. fake</a:t>
            </a:r>
          </a:p>
          <a:p>
            <a:pPr marL="742950" lvl="1" indent="-285750">
              <a:buFont typeface="Wingdings" panose="05000000000000000000" pitchFamily="2" charset="2"/>
              <a:buChar char="§"/>
            </a:pPr>
            <a:r>
              <a:rPr lang="en-US" dirty="0">
                <a:latin typeface="Century Gothic" panose="020B0502020202020204" pitchFamily="34" charset="0"/>
              </a:rPr>
              <a:t>D tries not to be fooled  </a:t>
            </a:r>
          </a:p>
          <a:p>
            <a:pPr marL="742950" lvl="1" indent="-285750">
              <a:buFont typeface="Wingdings" panose="05000000000000000000" pitchFamily="2" charset="2"/>
              <a:buChar char="§"/>
            </a:pPr>
            <a:r>
              <a:rPr lang="en-US" dirty="0">
                <a:latin typeface="Century Gothic" panose="020B0502020202020204" pitchFamily="34" charset="0"/>
              </a:rPr>
              <a:t>D evaluates instances for authenticity</a:t>
            </a:r>
          </a:p>
          <a:p>
            <a:pPr marL="285750" indent="-285750">
              <a:buFont typeface="Wingdings" panose="05000000000000000000" pitchFamily="2" charset="2"/>
              <a:buChar char="§"/>
            </a:pPr>
            <a:r>
              <a:rPr lang="en-US" altLang="fr-FR" dirty="0">
                <a:latin typeface="Century Gothic" panose="020B0502020202020204" pitchFamily="34" charset="0"/>
              </a:rPr>
              <a:t>Models are trained simultaneously</a:t>
            </a:r>
          </a:p>
          <a:p>
            <a:pPr marL="742950" lvl="2" indent="-285750">
              <a:spcBef>
                <a:spcPts val="1000"/>
              </a:spcBef>
              <a:buSzPct val="85000"/>
              <a:buFont typeface="Wingdings" panose="05000000000000000000" pitchFamily="2" charset="2"/>
              <a:buChar char="§"/>
            </a:pPr>
            <a:r>
              <a:rPr lang="en-US" altLang="fr-FR" sz="1400" dirty="0">
                <a:latin typeface="Century Gothic" panose="020B0502020202020204" pitchFamily="34" charset="0"/>
              </a:rPr>
              <a:t>As G gets better, D has a more challenging task</a:t>
            </a:r>
          </a:p>
          <a:p>
            <a:pPr marL="742950" lvl="2" indent="-285750">
              <a:spcBef>
                <a:spcPts val="1000"/>
              </a:spcBef>
              <a:buSzPct val="85000"/>
              <a:buFont typeface="Wingdings" panose="05000000000000000000" pitchFamily="2" charset="2"/>
              <a:buChar char="§"/>
            </a:pPr>
            <a:r>
              <a:rPr lang="en-US" altLang="fr-FR" sz="1400" dirty="0">
                <a:latin typeface="Century Gothic" panose="020B0502020202020204" pitchFamily="34" charset="0"/>
              </a:rPr>
              <a:t>As D gets better, G has a more challenging task</a:t>
            </a:r>
          </a:p>
          <a:p>
            <a:pPr marL="285750" lvl="1" indent="-285750">
              <a:spcBef>
                <a:spcPts val="1000"/>
              </a:spcBef>
              <a:buSzPct val="85000"/>
              <a:buFont typeface="Wingdings" panose="05000000000000000000" pitchFamily="2" charset="2"/>
              <a:buChar char="§"/>
            </a:pPr>
            <a:r>
              <a:rPr lang="en-US" altLang="fr-FR" sz="1600" dirty="0">
                <a:latin typeface="Century Gothic" panose="020B0502020202020204" pitchFamily="34" charset="0"/>
              </a:rPr>
              <a:t>Issues? </a:t>
            </a:r>
          </a:p>
          <a:p>
            <a:pPr marL="742950" lvl="2" indent="-285750">
              <a:spcBef>
                <a:spcPts val="1000"/>
              </a:spcBef>
              <a:buSzPct val="85000"/>
              <a:buFont typeface="Wingdings" panose="05000000000000000000" pitchFamily="2" charset="2"/>
              <a:buChar char="§"/>
            </a:pPr>
            <a:r>
              <a:rPr lang="en-US" altLang="fr-FR" sz="1400" dirty="0">
                <a:latin typeface="Century Gothic" panose="020B0502020202020204" pitchFamily="34" charset="0"/>
              </a:rPr>
              <a:t>Mode collapse, convergence, vanishing gradient, unstable, etc.</a:t>
            </a:r>
          </a:p>
          <a:p>
            <a:pPr marL="285750" lvl="1" indent="-285750">
              <a:spcBef>
                <a:spcPts val="1000"/>
              </a:spcBef>
              <a:buSzPct val="85000"/>
              <a:buFont typeface="Wingdings" panose="05000000000000000000" pitchFamily="2" charset="2"/>
              <a:buChar char="§"/>
            </a:pPr>
            <a:r>
              <a:rPr lang="en-ZA" altLang="fr-FR" sz="1600" dirty="0">
                <a:latin typeface="Century Gothic" panose="020B0502020202020204" pitchFamily="34" charset="0"/>
              </a:rPr>
              <a:t>Wide interest and extensive applications since 2014</a:t>
            </a:r>
          </a:p>
        </p:txBody>
      </p:sp>
      <p:pic>
        <p:nvPicPr>
          <p:cNvPr id="7" name="Picture 6">
            <a:extLst>
              <a:ext uri="{FF2B5EF4-FFF2-40B4-BE49-F238E27FC236}">
                <a16:creationId xmlns:a16="http://schemas.microsoft.com/office/drawing/2014/main" id="{20D531D4-4C25-44D3-A690-DB11684C3AAE}"/>
              </a:ext>
            </a:extLst>
          </p:cNvPr>
          <p:cNvPicPr>
            <a:picLocks noChangeAspect="1"/>
          </p:cNvPicPr>
          <p:nvPr/>
        </p:nvPicPr>
        <p:blipFill>
          <a:blip r:embed="rId3"/>
          <a:stretch>
            <a:fillRect/>
          </a:stretch>
        </p:blipFill>
        <p:spPr>
          <a:xfrm>
            <a:off x="5316435" y="4635008"/>
            <a:ext cx="6475211" cy="1133475"/>
          </a:xfrm>
          <a:prstGeom prst="rect">
            <a:avLst/>
          </a:prstGeom>
        </p:spPr>
      </p:pic>
      <p:sp>
        <p:nvSpPr>
          <p:cNvPr id="5" name="Slide Number Placeholder 4">
            <a:extLst>
              <a:ext uri="{FF2B5EF4-FFF2-40B4-BE49-F238E27FC236}">
                <a16:creationId xmlns:a16="http://schemas.microsoft.com/office/drawing/2014/main" id="{557AE39E-37A4-4BDE-8AF9-5740A38CE972}"/>
              </a:ext>
            </a:extLst>
          </p:cNvPr>
          <p:cNvSpPr>
            <a:spLocks noGrp="1"/>
          </p:cNvSpPr>
          <p:nvPr>
            <p:ph type="sldNum" sz="quarter" idx="12"/>
          </p:nvPr>
        </p:nvSpPr>
        <p:spPr/>
        <p:txBody>
          <a:bodyPr/>
          <a:lstStyle/>
          <a:p>
            <a:pPr>
              <a:defRPr/>
            </a:pPr>
            <a:fld id="{6339FDCD-434D-47E2-8FA5-0E9F4C8F147C}" type="slidenum">
              <a:rPr lang="fr-FR" smtClean="0"/>
              <a:pPr>
                <a:defRPr/>
              </a:pPr>
              <a:t>12</a:t>
            </a:fld>
            <a:endParaRPr lang="fr-FR"/>
          </a:p>
        </p:txBody>
      </p:sp>
    </p:spTree>
    <p:extLst>
      <p:ext uri="{BB962C8B-B14F-4D97-AF65-F5344CB8AC3E}">
        <p14:creationId xmlns:p14="http://schemas.microsoft.com/office/powerpoint/2010/main" val="206301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E973-6006-4B38-879D-3B4F70226EA9}"/>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GAN TAXONOMY</a:t>
            </a:r>
            <a:endParaRPr lang="en-ZA" dirty="0"/>
          </a:p>
        </p:txBody>
      </p:sp>
      <p:graphicFrame>
        <p:nvGraphicFramePr>
          <p:cNvPr id="3" name="Content Placeholder 4">
            <a:extLst>
              <a:ext uri="{FF2B5EF4-FFF2-40B4-BE49-F238E27FC236}">
                <a16:creationId xmlns:a16="http://schemas.microsoft.com/office/drawing/2014/main" id="{3A9FD910-6B5B-43EB-8B4D-3A6C6BA4867A}"/>
              </a:ext>
            </a:extLst>
          </p:cNvPr>
          <p:cNvGraphicFramePr>
            <a:graphicFrameLocks/>
          </p:cNvGraphicFramePr>
          <p:nvPr>
            <p:extLst>
              <p:ext uri="{D42A27DB-BD31-4B8C-83A1-F6EECF244321}">
                <p14:modId xmlns:p14="http://schemas.microsoft.com/office/powerpoint/2010/main" val="4028856842"/>
              </p:ext>
            </p:extLst>
          </p:nvPr>
        </p:nvGraphicFramePr>
        <p:xfrm>
          <a:off x="838200" y="1330569"/>
          <a:ext cx="10972800" cy="4846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277F21B4-C821-43FD-8E5C-D3B0A02DE457}"/>
              </a:ext>
            </a:extLst>
          </p:cNvPr>
          <p:cNvSpPr/>
          <p:nvPr/>
        </p:nvSpPr>
        <p:spPr>
          <a:xfrm>
            <a:off x="1004596" y="5952931"/>
            <a:ext cx="10604697" cy="53994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1400" i="1" dirty="0">
                <a:latin typeface="Century Gothic" panose="020B0502020202020204" pitchFamily="34" charset="0"/>
              </a:rPr>
              <a:t>GANs are notoriously difficult to train, unstable convergence and mode collapse problem. Lots of variants improve these challenges. Wasserstein GAN (WGAN) has become the most well studied/used.</a:t>
            </a:r>
            <a:endParaRPr lang="en-ZA" sz="1400" i="1" dirty="0">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D2AD5734-A7BA-4D6F-95B2-785E69B13B75}"/>
              </a:ext>
            </a:extLst>
          </p:cNvPr>
          <p:cNvSpPr>
            <a:spLocks noGrp="1"/>
          </p:cNvSpPr>
          <p:nvPr>
            <p:ph type="sldNum" sz="quarter" idx="12"/>
          </p:nvPr>
        </p:nvSpPr>
        <p:spPr/>
        <p:txBody>
          <a:bodyPr/>
          <a:lstStyle/>
          <a:p>
            <a:pPr>
              <a:defRPr/>
            </a:pPr>
            <a:fld id="{6E4C29F6-C04E-4800-BDDD-8E0464A8B178}" type="slidenum">
              <a:rPr lang="fr-FR" smtClean="0"/>
              <a:pPr>
                <a:defRPr/>
              </a:pPr>
              <a:t>13</a:t>
            </a:fld>
            <a:endParaRPr lang="fr-FR"/>
          </a:p>
        </p:txBody>
      </p:sp>
    </p:spTree>
    <p:extLst>
      <p:ext uri="{BB962C8B-B14F-4D97-AF65-F5344CB8AC3E}">
        <p14:creationId xmlns:p14="http://schemas.microsoft.com/office/powerpoint/2010/main" val="1021702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BAFD-B85A-494B-9537-3C66962CE44C}"/>
              </a:ext>
            </a:extLst>
          </p:cNvPr>
          <p:cNvSpPr>
            <a:spLocks noGrp="1"/>
          </p:cNvSpPr>
          <p:nvPr>
            <p:ph type="title"/>
          </p:nvPr>
        </p:nvSpPr>
        <p:spPr/>
        <p:txBody>
          <a:bodyPr/>
          <a:lstStyle/>
          <a:p>
            <a:r>
              <a:rPr lang="en-US" dirty="0"/>
              <a:t>GAN POPULARITY &amp; MAGIC</a:t>
            </a:r>
            <a:endParaRPr lang="en-ZA" dirty="0"/>
          </a:p>
        </p:txBody>
      </p:sp>
      <p:pic>
        <p:nvPicPr>
          <p:cNvPr id="4" name="Picture 3" descr="A screenshot of a social media post&#10;&#10;Description automatically generated">
            <a:extLst>
              <a:ext uri="{FF2B5EF4-FFF2-40B4-BE49-F238E27FC236}">
                <a16:creationId xmlns:a16="http://schemas.microsoft.com/office/drawing/2014/main" id="{1C393A09-C91A-44E0-9881-3975CC461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9497"/>
            <a:ext cx="6384172" cy="4389120"/>
          </a:xfrm>
          <a:prstGeom prst="rect">
            <a:avLst/>
          </a:prstGeom>
        </p:spPr>
      </p:pic>
      <p:sp>
        <p:nvSpPr>
          <p:cNvPr id="3" name="Rectangle 2">
            <a:extLst>
              <a:ext uri="{FF2B5EF4-FFF2-40B4-BE49-F238E27FC236}">
                <a16:creationId xmlns:a16="http://schemas.microsoft.com/office/drawing/2014/main" id="{350F9F25-A12D-464C-880B-74D1EF7885ED}"/>
              </a:ext>
            </a:extLst>
          </p:cNvPr>
          <p:cNvSpPr/>
          <p:nvPr/>
        </p:nvSpPr>
        <p:spPr>
          <a:xfrm>
            <a:off x="579346" y="5619726"/>
            <a:ext cx="3803092" cy="307777"/>
          </a:xfrm>
          <a:prstGeom prst="rect">
            <a:avLst/>
          </a:prstGeom>
        </p:spPr>
        <p:txBody>
          <a:bodyPr wrap="none">
            <a:spAutoFit/>
          </a:bodyPr>
          <a:lstStyle/>
          <a:p>
            <a:r>
              <a:rPr lang="en-ZA" sz="1400" dirty="0">
                <a:hlinkClick r:id="rId3"/>
              </a:rPr>
              <a:t>https://github.com/hindupuravinash/the-gan-zoo</a:t>
            </a:r>
            <a:endParaRPr lang="en-ZA" sz="1400" dirty="0"/>
          </a:p>
        </p:txBody>
      </p:sp>
      <p:sp>
        <p:nvSpPr>
          <p:cNvPr id="6" name="Slide Number Placeholder 5">
            <a:extLst>
              <a:ext uri="{FF2B5EF4-FFF2-40B4-BE49-F238E27FC236}">
                <a16:creationId xmlns:a16="http://schemas.microsoft.com/office/drawing/2014/main" id="{FACC464E-1660-4D13-A60F-21C4463F8A95}"/>
              </a:ext>
            </a:extLst>
          </p:cNvPr>
          <p:cNvSpPr>
            <a:spLocks noGrp="1"/>
          </p:cNvSpPr>
          <p:nvPr>
            <p:ph type="sldNum" sz="quarter" idx="12"/>
          </p:nvPr>
        </p:nvSpPr>
        <p:spPr/>
        <p:txBody>
          <a:bodyPr/>
          <a:lstStyle/>
          <a:p>
            <a:pPr>
              <a:defRPr/>
            </a:pPr>
            <a:fld id="{1F45B032-F385-477D-9767-0E5654D4F1DC}" type="slidenum">
              <a:rPr lang="fr-FR" smtClean="0"/>
              <a:pPr>
                <a:defRPr/>
              </a:pPr>
              <a:t>14</a:t>
            </a:fld>
            <a:endParaRPr lang="fr-FR"/>
          </a:p>
        </p:txBody>
      </p:sp>
      <p:pic>
        <p:nvPicPr>
          <p:cNvPr id="7" name="Picture 6">
            <a:extLst>
              <a:ext uri="{FF2B5EF4-FFF2-40B4-BE49-F238E27FC236}">
                <a16:creationId xmlns:a16="http://schemas.microsoft.com/office/drawing/2014/main" id="{4B240EE7-0B9B-430E-A883-A6FDAFFDC9CF}"/>
              </a:ext>
            </a:extLst>
          </p:cNvPr>
          <p:cNvPicPr>
            <a:picLocks noChangeAspect="1"/>
          </p:cNvPicPr>
          <p:nvPr/>
        </p:nvPicPr>
        <p:blipFill>
          <a:blip r:embed="rId4"/>
          <a:stretch>
            <a:fillRect/>
          </a:stretch>
        </p:blipFill>
        <p:spPr>
          <a:xfrm>
            <a:off x="5980230" y="1443537"/>
            <a:ext cx="5473215" cy="3874588"/>
          </a:xfrm>
          <a:prstGeom prst="rect">
            <a:avLst/>
          </a:prstGeom>
        </p:spPr>
      </p:pic>
      <p:sp>
        <p:nvSpPr>
          <p:cNvPr id="8" name="Rectangle 7">
            <a:extLst>
              <a:ext uri="{FF2B5EF4-FFF2-40B4-BE49-F238E27FC236}">
                <a16:creationId xmlns:a16="http://schemas.microsoft.com/office/drawing/2014/main" id="{362684CA-B52F-4594-9BC6-86A6975B4EEF}"/>
              </a:ext>
            </a:extLst>
          </p:cNvPr>
          <p:cNvSpPr/>
          <p:nvPr/>
        </p:nvSpPr>
        <p:spPr>
          <a:xfrm>
            <a:off x="5890846" y="5445369"/>
            <a:ext cx="6002216" cy="6564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ZA" sz="1050" dirty="0" err="1">
                <a:solidFill>
                  <a:schemeClr val="tx1"/>
                </a:solidFill>
              </a:rPr>
              <a:t>Ledig</a:t>
            </a:r>
            <a:r>
              <a:rPr lang="en-ZA" sz="1050" dirty="0">
                <a:solidFill>
                  <a:schemeClr val="tx1"/>
                </a:solidFill>
              </a:rPr>
              <a:t>, Christian, et al. "Photo-realistic single image super-resolution using a generative adversarial network." </a:t>
            </a:r>
            <a:r>
              <a:rPr lang="en-ZA" sz="1050" i="1" dirty="0" err="1">
                <a:solidFill>
                  <a:schemeClr val="tx1"/>
                </a:solidFill>
              </a:rPr>
              <a:t>arXiv</a:t>
            </a:r>
            <a:r>
              <a:rPr lang="en-ZA" sz="1050" i="1" dirty="0">
                <a:solidFill>
                  <a:schemeClr val="tx1"/>
                </a:solidFill>
              </a:rPr>
              <a:t> preprint arXiv:1609.04802 </a:t>
            </a:r>
            <a:r>
              <a:rPr lang="en-ZA" sz="1050" dirty="0">
                <a:solidFill>
                  <a:schemeClr val="tx1"/>
                </a:solidFill>
              </a:rPr>
              <a:t>(2016).</a:t>
            </a:r>
          </a:p>
        </p:txBody>
      </p:sp>
    </p:spTree>
    <p:extLst>
      <p:ext uri="{BB962C8B-B14F-4D97-AF65-F5344CB8AC3E}">
        <p14:creationId xmlns:p14="http://schemas.microsoft.com/office/powerpoint/2010/main" val="134304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154A-0072-4F7D-8F34-6AC5423E77BF}"/>
              </a:ext>
            </a:extLst>
          </p:cNvPr>
          <p:cNvSpPr>
            <a:spLocks noGrp="1"/>
          </p:cNvSpPr>
          <p:nvPr>
            <p:ph type="ctrTitle"/>
          </p:nvPr>
        </p:nvSpPr>
        <p:spPr bwMode="auto">
          <a:xfrm>
            <a:off x="1524000" y="1122363"/>
            <a:ext cx="9144000" cy="2387600"/>
          </a:xfrm>
          <a:prstGeom prst="rect">
            <a:avLst/>
          </a:prstGeom>
          <a:noFill/>
          <a:ln>
            <a:noFill/>
          </a:ln>
        </p:spPr>
        <p:txBody>
          <a:bodyPr wrap="square" anchor="b">
            <a:normAutofit/>
          </a:bodyPr>
          <a:lstStyle/>
          <a:p>
            <a:r>
              <a:rPr lang="en-US" dirty="0"/>
              <a:t>APPLICATION OF GANs</a:t>
            </a:r>
            <a:endParaRPr lang="en-ZA" dirty="0"/>
          </a:p>
        </p:txBody>
      </p:sp>
      <p:sp>
        <p:nvSpPr>
          <p:cNvPr id="3" name="Text Placeholder 2">
            <a:extLst>
              <a:ext uri="{FF2B5EF4-FFF2-40B4-BE49-F238E27FC236}">
                <a16:creationId xmlns:a16="http://schemas.microsoft.com/office/drawing/2014/main" id="{B0EDF7C2-3042-4047-B12F-D415F46293FE}"/>
              </a:ext>
            </a:extLst>
          </p:cNvPr>
          <p:cNvSpPr>
            <a:spLocks noGrp="1"/>
          </p:cNvSpPr>
          <p:nvPr>
            <p:ph type="subTitle" idx="1"/>
          </p:nvPr>
        </p:nvSpPr>
        <p:spPr bwMode="auto">
          <a:xfrm>
            <a:off x="1524000" y="3602038"/>
            <a:ext cx="9144000" cy="1655762"/>
          </a:xfrm>
          <a:prstGeom prst="rect">
            <a:avLst/>
          </a:prstGeom>
          <a:noFill/>
          <a:ln>
            <a:noFill/>
          </a:ln>
        </p:spPr>
        <p:txBody>
          <a:bodyPr wrap="square" anchor="t">
            <a:normAutofit/>
          </a:bodyPr>
          <a:lstStyle/>
          <a:p>
            <a:pPr algn="l"/>
            <a:r>
              <a:rPr lang="en-US" sz="2000" dirty="0">
                <a:latin typeface="Century Gothic" panose="020B0502020202020204" pitchFamily="34" charset="0"/>
              </a:rPr>
              <a:t>Since 2014, GANs have become popular with researchers. </a:t>
            </a:r>
          </a:p>
          <a:p>
            <a:pPr algn="l"/>
            <a:endParaRPr lang="en-US" sz="2000" dirty="0">
              <a:latin typeface="Century Gothic" panose="020B0502020202020204" pitchFamily="34" charset="0"/>
            </a:endParaRPr>
          </a:p>
          <a:p>
            <a:pPr algn="l"/>
            <a:r>
              <a:rPr lang="en-US" sz="2000" dirty="0">
                <a:latin typeface="Century Gothic" panose="020B0502020202020204" pitchFamily="34" charset="0"/>
              </a:rPr>
              <a:t>We consider their varied applications in a number of domains.</a:t>
            </a:r>
            <a:endParaRPr lang="en-ZA" sz="2000" dirty="0">
              <a:latin typeface="Century Gothic" panose="020B0502020202020204" pitchFamily="34" charset="0"/>
            </a:endParaRPr>
          </a:p>
        </p:txBody>
      </p:sp>
    </p:spTree>
    <p:extLst>
      <p:ext uri="{BB962C8B-B14F-4D97-AF65-F5344CB8AC3E}">
        <p14:creationId xmlns:p14="http://schemas.microsoft.com/office/powerpoint/2010/main" val="319339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1D34-5918-4B8F-B0B3-C9BBAF6A55E4}"/>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COMPUTER VISION</a:t>
            </a:r>
            <a:endParaRPr lang="en-ZA" dirty="0"/>
          </a:p>
        </p:txBody>
      </p:sp>
      <p:sp>
        <p:nvSpPr>
          <p:cNvPr id="3" name="Text Placeholder 2">
            <a:extLst>
              <a:ext uri="{FF2B5EF4-FFF2-40B4-BE49-F238E27FC236}">
                <a16:creationId xmlns:a16="http://schemas.microsoft.com/office/drawing/2014/main" id="{4D5CD86E-ED6F-4F06-9B64-56A90B692C32}"/>
              </a:ext>
            </a:extLst>
          </p:cNvPr>
          <p:cNvSpPr>
            <a:spLocks noGrp="1"/>
          </p:cNvSpPr>
          <p:nvPr>
            <p:ph sz="half" idx="1"/>
          </p:nvPr>
        </p:nvSpPr>
        <p:spPr bwMode="auto">
          <a:xfrm>
            <a:off x="838200" y="1825625"/>
            <a:ext cx="5395546" cy="4351338"/>
          </a:xfrm>
          <a:prstGeom prst="rect">
            <a:avLst/>
          </a:prstGeom>
          <a:noFill/>
          <a:ln>
            <a:noFill/>
          </a:ln>
        </p:spPr>
        <p:txBody>
          <a:bodyPr wrap="square" anchor="t">
            <a:normAutofit/>
          </a:bodyPr>
          <a:lstStyle/>
          <a:p>
            <a:r>
              <a:rPr lang="en-US" sz="1600" dirty="0">
                <a:latin typeface="Century Gothic" panose="020B0502020202020204" pitchFamily="34" charset="0"/>
              </a:rPr>
              <a:t>Image generation (CGAN, DCGAN)</a:t>
            </a:r>
          </a:p>
          <a:p>
            <a:r>
              <a:rPr lang="en-US" sz="1600" dirty="0">
                <a:latin typeface="Century Gothic" panose="020B0502020202020204" pitchFamily="34" charset="0"/>
              </a:rPr>
              <a:t>Image translation (Cycle GAN)</a:t>
            </a:r>
          </a:p>
          <a:p>
            <a:r>
              <a:rPr lang="en-US" sz="1600" dirty="0">
                <a:latin typeface="Century Gothic" panose="020B0502020202020204" pitchFamily="34" charset="0"/>
              </a:rPr>
              <a:t>Super-resolution (SRGAN, </a:t>
            </a:r>
            <a:r>
              <a:rPr lang="en-US" sz="1600" dirty="0" err="1">
                <a:latin typeface="Century Gothic" panose="020B0502020202020204" pitchFamily="34" charset="0"/>
              </a:rPr>
              <a:t>ProGAN</a:t>
            </a:r>
            <a:r>
              <a:rPr lang="en-US" sz="1600" dirty="0">
                <a:latin typeface="Century Gothic" panose="020B0502020202020204" pitchFamily="34" charset="0"/>
              </a:rPr>
              <a:t>) </a:t>
            </a:r>
          </a:p>
          <a:p>
            <a:r>
              <a:rPr lang="en-US" sz="1600" dirty="0">
                <a:latin typeface="Century Gothic" panose="020B0502020202020204" pitchFamily="34" charset="0"/>
              </a:rPr>
              <a:t>Face aging (</a:t>
            </a:r>
            <a:r>
              <a:rPr lang="en-US" sz="1600" dirty="0" err="1">
                <a:latin typeface="Century Gothic" panose="020B0502020202020204" pitchFamily="34" charset="0"/>
              </a:rPr>
              <a:t>StarGAN</a:t>
            </a:r>
            <a:r>
              <a:rPr lang="en-US" sz="1600" dirty="0">
                <a:latin typeface="Century Gothic" panose="020B0502020202020204" pitchFamily="34" charset="0"/>
              </a:rPr>
              <a:t>, </a:t>
            </a:r>
            <a:r>
              <a:rPr lang="en-US" sz="1600" dirty="0" err="1">
                <a:latin typeface="Century Gothic" panose="020B0502020202020204" pitchFamily="34" charset="0"/>
              </a:rPr>
              <a:t>AgeC</a:t>
            </a:r>
            <a:r>
              <a:rPr lang="en-US" sz="1600" dirty="0">
                <a:latin typeface="Century Gothic" panose="020B0502020202020204" pitchFamily="34" charset="0"/>
              </a:rPr>
              <a:t>-GAN)</a:t>
            </a:r>
          </a:p>
          <a:p>
            <a:r>
              <a:rPr lang="en-US" sz="1600" dirty="0">
                <a:latin typeface="Century Gothic" panose="020B0502020202020204" pitchFamily="34" charset="0"/>
              </a:rPr>
              <a:t>Texture synthesis (Style GAN)</a:t>
            </a:r>
          </a:p>
          <a:p>
            <a:r>
              <a:rPr lang="en-US" sz="1600" dirty="0">
                <a:latin typeface="Century Gothic" panose="020B0502020202020204" pitchFamily="34" charset="0"/>
              </a:rPr>
              <a:t>Video (</a:t>
            </a:r>
            <a:r>
              <a:rPr lang="en-US" sz="1600" dirty="0" err="1">
                <a:latin typeface="Century Gothic" panose="020B0502020202020204" pitchFamily="34" charset="0"/>
              </a:rPr>
              <a:t>MoCoGAN</a:t>
            </a:r>
            <a:r>
              <a:rPr lang="en-US" sz="1600" dirty="0">
                <a:latin typeface="Century Gothic" panose="020B0502020202020204" pitchFamily="34" charset="0"/>
              </a:rPr>
              <a:t>, Pose-GAN)</a:t>
            </a:r>
          </a:p>
          <a:p>
            <a:r>
              <a:rPr lang="en-US" sz="1600" dirty="0">
                <a:latin typeface="Century Gothic" panose="020B0502020202020204" pitchFamily="34" charset="0"/>
              </a:rPr>
              <a:t>Text-to-images (</a:t>
            </a:r>
            <a:r>
              <a:rPr lang="en-US" sz="1600" dirty="0" err="1">
                <a:latin typeface="Century Gothic" panose="020B0502020202020204" pitchFamily="34" charset="0"/>
              </a:rPr>
              <a:t>StackGAN</a:t>
            </a:r>
            <a:r>
              <a:rPr lang="en-US" sz="1600" dirty="0">
                <a:latin typeface="Century Gothic" panose="020B0502020202020204" pitchFamily="34" charset="0"/>
              </a:rPr>
              <a:t>, PSGAN)</a:t>
            </a:r>
          </a:p>
          <a:p>
            <a:r>
              <a:rPr lang="en-US" sz="1600" dirty="0">
                <a:latin typeface="Century Gothic" panose="020B0502020202020204" pitchFamily="34" charset="0"/>
              </a:rPr>
              <a:t>Image Synthesis (BigGAN, </a:t>
            </a:r>
            <a:r>
              <a:rPr lang="en-US" sz="1600" dirty="0" err="1">
                <a:latin typeface="Century Gothic" panose="020B0502020202020204" pitchFamily="34" charset="0"/>
              </a:rPr>
              <a:t>ProGAN</a:t>
            </a:r>
            <a:r>
              <a:rPr lang="en-US" sz="1600" dirty="0">
                <a:latin typeface="Century Gothic" panose="020B0502020202020204" pitchFamily="34" charset="0"/>
              </a:rPr>
              <a:t>, SAGAN)</a:t>
            </a:r>
          </a:p>
          <a:p>
            <a:r>
              <a:rPr lang="en-US" sz="1600" dirty="0">
                <a:latin typeface="Century Gothic" panose="020B0502020202020204" pitchFamily="34" charset="0"/>
              </a:rPr>
              <a:t>Object detection (Perceptual GAN)</a:t>
            </a:r>
          </a:p>
          <a:p>
            <a:pPr marL="0" indent="0">
              <a:buNone/>
            </a:pPr>
            <a:endParaRPr lang="en-US" sz="1800" dirty="0">
              <a:latin typeface="Century Gothic" panose="020B0502020202020204" pitchFamily="34" charset="0"/>
            </a:endParaRPr>
          </a:p>
        </p:txBody>
      </p:sp>
      <p:sp>
        <p:nvSpPr>
          <p:cNvPr id="4" name="Rectangle 3">
            <a:extLst>
              <a:ext uri="{FF2B5EF4-FFF2-40B4-BE49-F238E27FC236}">
                <a16:creationId xmlns:a16="http://schemas.microsoft.com/office/drawing/2014/main" id="{74076B20-95B3-4037-BDCE-275593014F93}"/>
              </a:ext>
            </a:extLst>
          </p:cNvPr>
          <p:cNvSpPr/>
          <p:nvPr/>
        </p:nvSpPr>
        <p:spPr>
          <a:xfrm>
            <a:off x="1090246" y="6119447"/>
            <a:ext cx="10650416" cy="50995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Applications in short-term insurance e.g. telematics, weather patterns, crime spots, risk assessment, claims etc.</a:t>
            </a:r>
            <a:endParaRPr lang="en-ZA" dirty="0"/>
          </a:p>
        </p:txBody>
      </p:sp>
      <p:pic>
        <p:nvPicPr>
          <p:cNvPr id="7" name="Picture 6" descr="A screenshot of a social media post&#10;&#10;Description automatically generated">
            <a:extLst>
              <a:ext uri="{FF2B5EF4-FFF2-40B4-BE49-F238E27FC236}">
                <a16:creationId xmlns:a16="http://schemas.microsoft.com/office/drawing/2014/main" id="{4B713B4D-1E36-46BB-B49F-AFE0D7552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690688"/>
            <a:ext cx="5416062" cy="3696020"/>
          </a:xfrm>
          <a:prstGeom prst="rect">
            <a:avLst/>
          </a:prstGeom>
        </p:spPr>
      </p:pic>
      <p:sp>
        <p:nvSpPr>
          <p:cNvPr id="11" name="Content Placeholder 10">
            <a:extLst>
              <a:ext uri="{FF2B5EF4-FFF2-40B4-BE49-F238E27FC236}">
                <a16:creationId xmlns:a16="http://schemas.microsoft.com/office/drawing/2014/main" id="{44F4770C-D030-4979-BE1E-86D9FEF888CF}"/>
              </a:ext>
            </a:extLst>
          </p:cNvPr>
          <p:cNvSpPr>
            <a:spLocks noGrp="1"/>
          </p:cNvSpPr>
          <p:nvPr>
            <p:ph sz="half" idx="2"/>
          </p:nvPr>
        </p:nvSpPr>
        <p:spPr/>
        <p:txBody>
          <a:bodyPr/>
          <a:lstStyle/>
          <a:p>
            <a:endParaRPr lang="en-ZA"/>
          </a:p>
        </p:txBody>
      </p:sp>
      <p:sp>
        <p:nvSpPr>
          <p:cNvPr id="12" name="Rectangle 11">
            <a:extLst>
              <a:ext uri="{FF2B5EF4-FFF2-40B4-BE49-F238E27FC236}">
                <a16:creationId xmlns:a16="http://schemas.microsoft.com/office/drawing/2014/main" id="{FAC28015-B6ED-4326-9EE9-02759A7066D8}"/>
              </a:ext>
            </a:extLst>
          </p:cNvPr>
          <p:cNvSpPr/>
          <p:nvPr/>
        </p:nvSpPr>
        <p:spPr>
          <a:xfrm>
            <a:off x="7256585" y="5316537"/>
            <a:ext cx="2567354" cy="24020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Picture: Cycle GAN paper</a:t>
            </a:r>
            <a:endParaRPr lang="en-ZA" sz="1100" dirty="0"/>
          </a:p>
        </p:txBody>
      </p:sp>
      <p:sp>
        <p:nvSpPr>
          <p:cNvPr id="6" name="Slide Number Placeholder 5">
            <a:extLst>
              <a:ext uri="{FF2B5EF4-FFF2-40B4-BE49-F238E27FC236}">
                <a16:creationId xmlns:a16="http://schemas.microsoft.com/office/drawing/2014/main" id="{61481DE1-2F3D-449C-82B0-1067C9F5C121}"/>
              </a:ext>
            </a:extLst>
          </p:cNvPr>
          <p:cNvSpPr>
            <a:spLocks noGrp="1"/>
          </p:cNvSpPr>
          <p:nvPr>
            <p:ph type="sldNum" sz="quarter" idx="12"/>
          </p:nvPr>
        </p:nvSpPr>
        <p:spPr/>
        <p:txBody>
          <a:bodyPr/>
          <a:lstStyle/>
          <a:p>
            <a:pPr>
              <a:defRPr/>
            </a:pPr>
            <a:fld id="{19457956-6EDB-4B2C-B75C-6EA4E48FD346}" type="slidenum">
              <a:rPr lang="fr-FR" smtClean="0"/>
              <a:pPr>
                <a:defRPr/>
              </a:pPr>
              <a:t>16</a:t>
            </a:fld>
            <a:endParaRPr lang="fr-FR"/>
          </a:p>
        </p:txBody>
      </p:sp>
    </p:spTree>
    <p:extLst>
      <p:ext uri="{BB962C8B-B14F-4D97-AF65-F5344CB8AC3E}">
        <p14:creationId xmlns:p14="http://schemas.microsoft.com/office/powerpoint/2010/main" val="1699711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3E54-E82C-4954-B3DB-30D8DF04DA32}"/>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DATA AUGMENTATION</a:t>
            </a:r>
            <a:endParaRPr lang="en-ZA" dirty="0"/>
          </a:p>
        </p:txBody>
      </p:sp>
      <p:graphicFrame>
        <p:nvGraphicFramePr>
          <p:cNvPr id="5" name="Text Placeholder 2">
            <a:extLst>
              <a:ext uri="{FF2B5EF4-FFF2-40B4-BE49-F238E27FC236}">
                <a16:creationId xmlns:a16="http://schemas.microsoft.com/office/drawing/2014/main" id="{5EC32D5F-964B-4A03-988C-AF2DA7DFDE1D}"/>
              </a:ext>
            </a:extLst>
          </p:cNvPr>
          <p:cNvGraphicFramePr/>
          <p:nvPr>
            <p:extLst>
              <p:ext uri="{D42A27DB-BD31-4B8C-83A1-F6EECF244321}">
                <p14:modId xmlns:p14="http://schemas.microsoft.com/office/powerpoint/2010/main" val="142777269"/>
              </p:ext>
            </p:extLst>
          </p:nvPr>
        </p:nvGraphicFramePr>
        <p:xfrm>
          <a:off x="838200" y="147869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DF1AA0D6-33FD-42C0-BF50-539FA81D1FD7}"/>
              </a:ext>
            </a:extLst>
          </p:cNvPr>
          <p:cNvSpPr/>
          <p:nvPr/>
        </p:nvSpPr>
        <p:spPr>
          <a:xfrm>
            <a:off x="921637" y="5830036"/>
            <a:ext cx="10650416" cy="509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Applications in experience analysis, predictive modelling and pricing. Build a machine learning model, augment training data sets and get better predictive power i.e. rich data ~ powerful models.</a:t>
            </a:r>
            <a:endParaRPr lang="en-ZA" dirty="0"/>
          </a:p>
        </p:txBody>
      </p:sp>
      <p:sp>
        <p:nvSpPr>
          <p:cNvPr id="4" name="Slide Number Placeholder 3">
            <a:extLst>
              <a:ext uri="{FF2B5EF4-FFF2-40B4-BE49-F238E27FC236}">
                <a16:creationId xmlns:a16="http://schemas.microsoft.com/office/drawing/2014/main" id="{BD5ACB81-8A73-4146-9B68-EC0F5580E9BB}"/>
              </a:ext>
            </a:extLst>
          </p:cNvPr>
          <p:cNvSpPr>
            <a:spLocks noGrp="1"/>
          </p:cNvSpPr>
          <p:nvPr>
            <p:ph type="sldNum" sz="quarter" idx="12"/>
          </p:nvPr>
        </p:nvSpPr>
        <p:spPr/>
        <p:txBody>
          <a:bodyPr/>
          <a:lstStyle/>
          <a:p>
            <a:pPr>
              <a:defRPr/>
            </a:pPr>
            <a:fld id="{6E4C29F6-C04E-4800-BDDD-8E0464A8B178}" type="slidenum">
              <a:rPr lang="fr-FR" smtClean="0"/>
              <a:pPr>
                <a:defRPr/>
              </a:pPr>
              <a:t>17</a:t>
            </a:fld>
            <a:endParaRPr lang="fr-FR"/>
          </a:p>
        </p:txBody>
      </p:sp>
    </p:spTree>
    <p:extLst>
      <p:ext uri="{BB962C8B-B14F-4D97-AF65-F5344CB8AC3E}">
        <p14:creationId xmlns:p14="http://schemas.microsoft.com/office/powerpoint/2010/main" val="3805349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5B8C6-0DAE-4D7D-827E-C91F4028A424}"/>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TIME SERIES</a:t>
            </a:r>
            <a:endParaRPr lang="en-ZA" dirty="0"/>
          </a:p>
        </p:txBody>
      </p:sp>
      <p:graphicFrame>
        <p:nvGraphicFramePr>
          <p:cNvPr id="10" name="Text Placeholder 2">
            <a:extLst>
              <a:ext uri="{FF2B5EF4-FFF2-40B4-BE49-F238E27FC236}">
                <a16:creationId xmlns:a16="http://schemas.microsoft.com/office/drawing/2014/main" id="{63A8ECB6-3D9D-4B47-BE0E-AC89A4F2B868}"/>
              </a:ext>
            </a:extLst>
          </p:cNvPr>
          <p:cNvGraphicFramePr>
            <a:graphicFrameLocks noGrp="1"/>
          </p:cNvGraphicFramePr>
          <p:nvPr>
            <p:ph idx="1"/>
            <p:extLst>
              <p:ext uri="{D42A27DB-BD31-4B8C-83A1-F6EECF244321}">
                <p14:modId xmlns:p14="http://schemas.microsoft.com/office/powerpoint/2010/main" val="11120692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E7619A4-59BE-49E4-A0A5-EA398F7BF0C6}"/>
              </a:ext>
            </a:extLst>
          </p:cNvPr>
          <p:cNvSpPr>
            <a:spLocks noGrp="1"/>
          </p:cNvSpPr>
          <p:nvPr>
            <p:ph type="sldNum" sz="quarter" idx="12"/>
          </p:nvPr>
        </p:nvSpPr>
        <p:spPr/>
        <p:txBody>
          <a:bodyPr/>
          <a:lstStyle/>
          <a:p>
            <a:pPr>
              <a:defRPr/>
            </a:pPr>
            <a:fld id="{6E4C29F6-C04E-4800-BDDD-8E0464A8B178}" type="slidenum">
              <a:rPr lang="fr-FR" smtClean="0"/>
              <a:pPr>
                <a:defRPr/>
              </a:pPr>
              <a:t>18</a:t>
            </a:fld>
            <a:endParaRPr lang="fr-FR"/>
          </a:p>
        </p:txBody>
      </p:sp>
    </p:spTree>
    <p:extLst>
      <p:ext uri="{BB962C8B-B14F-4D97-AF65-F5344CB8AC3E}">
        <p14:creationId xmlns:p14="http://schemas.microsoft.com/office/powerpoint/2010/main" val="278938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BD6C-FB2F-4F34-B32F-DA369C93892C}"/>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ANOMALY DETECTION</a:t>
            </a:r>
            <a:endParaRPr lang="en-ZA" dirty="0"/>
          </a:p>
        </p:txBody>
      </p:sp>
      <p:pic>
        <p:nvPicPr>
          <p:cNvPr id="17" name="Content Placeholder 16" descr="A screenshot of a cell phone&#10;&#10;Description automatically generated">
            <a:extLst>
              <a:ext uri="{FF2B5EF4-FFF2-40B4-BE49-F238E27FC236}">
                <a16:creationId xmlns:a16="http://schemas.microsoft.com/office/drawing/2014/main" id="{7FD5FA2B-DE2C-47AC-955D-93C79EF16DA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2" y="1894114"/>
            <a:ext cx="5181600" cy="2454163"/>
          </a:xfrm>
        </p:spPr>
      </p:pic>
      <p:graphicFrame>
        <p:nvGraphicFramePr>
          <p:cNvPr id="5" name="Text Placeholder 2">
            <a:extLst>
              <a:ext uri="{FF2B5EF4-FFF2-40B4-BE49-F238E27FC236}">
                <a16:creationId xmlns:a16="http://schemas.microsoft.com/office/drawing/2014/main" id="{D7DA100E-A11E-46A9-B9C7-E91485E5DC20}"/>
              </a:ext>
            </a:extLst>
          </p:cNvPr>
          <p:cNvGraphicFramePr/>
          <p:nvPr>
            <p:extLst>
              <p:ext uri="{D42A27DB-BD31-4B8C-83A1-F6EECF244321}">
                <p14:modId xmlns:p14="http://schemas.microsoft.com/office/powerpoint/2010/main" val="381855676"/>
              </p:ext>
            </p:extLst>
          </p:nvPr>
        </p:nvGraphicFramePr>
        <p:xfrm>
          <a:off x="838200" y="1825625"/>
          <a:ext cx="540433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a:extLst>
              <a:ext uri="{FF2B5EF4-FFF2-40B4-BE49-F238E27FC236}">
                <a16:creationId xmlns:a16="http://schemas.microsoft.com/office/drawing/2014/main" id="{5CC2FA54-E7E3-4272-AA13-FF07024D2475}"/>
              </a:ext>
            </a:extLst>
          </p:cNvPr>
          <p:cNvSpPr/>
          <p:nvPr/>
        </p:nvSpPr>
        <p:spPr>
          <a:xfrm>
            <a:off x="6326155" y="5169159"/>
            <a:ext cx="5270899" cy="100780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just"/>
            <a:r>
              <a:rPr lang="en-US" sz="1600" dirty="0"/>
              <a:t>Unsupervised learning applications, potentially without having to do cluster analysis which makes rather strong assumptions than GANs. </a:t>
            </a:r>
            <a:endParaRPr lang="en-ZA" sz="1600" dirty="0"/>
          </a:p>
        </p:txBody>
      </p:sp>
      <p:sp>
        <p:nvSpPr>
          <p:cNvPr id="19" name="Rectangle 18">
            <a:extLst>
              <a:ext uri="{FF2B5EF4-FFF2-40B4-BE49-F238E27FC236}">
                <a16:creationId xmlns:a16="http://schemas.microsoft.com/office/drawing/2014/main" id="{F328875B-BB93-4C09-86BB-C937FCC1D0BC}"/>
              </a:ext>
            </a:extLst>
          </p:cNvPr>
          <p:cNvSpPr/>
          <p:nvPr/>
        </p:nvSpPr>
        <p:spPr>
          <a:xfrm>
            <a:off x="6827337" y="4101627"/>
            <a:ext cx="3871330" cy="49329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solidFill>
                  <a:schemeClr val="tx2"/>
                </a:solidFill>
                <a:latin typeface="Century Gothic" panose="020B0502020202020204" pitchFamily="34" charset="0"/>
              </a:rPr>
              <a:t>Picture: </a:t>
            </a:r>
            <a:r>
              <a:rPr lang="en-US" sz="1000" dirty="0" err="1">
                <a:solidFill>
                  <a:schemeClr val="tx2"/>
                </a:solidFill>
                <a:latin typeface="Century Gothic" panose="020B0502020202020204" pitchFamily="34" charset="0"/>
              </a:rPr>
              <a:t>AnoGAN</a:t>
            </a:r>
            <a:endParaRPr lang="en-ZA" sz="1000" dirty="0">
              <a:solidFill>
                <a:schemeClr val="tx2"/>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A4439EAB-7AD2-45EA-8E13-128F5BFEB332}"/>
              </a:ext>
            </a:extLst>
          </p:cNvPr>
          <p:cNvSpPr>
            <a:spLocks noGrp="1"/>
          </p:cNvSpPr>
          <p:nvPr>
            <p:ph type="sldNum" sz="quarter" idx="12"/>
          </p:nvPr>
        </p:nvSpPr>
        <p:spPr/>
        <p:txBody>
          <a:bodyPr/>
          <a:lstStyle/>
          <a:p>
            <a:pPr>
              <a:defRPr/>
            </a:pPr>
            <a:fld id="{19457956-6EDB-4B2C-B75C-6EA4E48FD346}" type="slidenum">
              <a:rPr lang="fr-FR" smtClean="0"/>
              <a:pPr>
                <a:defRPr/>
              </a:pPr>
              <a:t>19</a:t>
            </a:fld>
            <a:endParaRPr lang="fr-FR"/>
          </a:p>
        </p:txBody>
      </p:sp>
    </p:spTree>
    <p:extLst>
      <p:ext uri="{BB962C8B-B14F-4D97-AF65-F5344CB8AC3E}">
        <p14:creationId xmlns:p14="http://schemas.microsoft.com/office/powerpoint/2010/main" val="31071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457C"/>
                </a:solidFill>
                <a:latin typeface="Verdana" panose="020B0604030504040204" pitchFamily="34" charset="0"/>
                <a:ea typeface="Verdana" panose="020B0604030504040204" pitchFamily="34"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50" y="1618380"/>
            <a:ext cx="9042888" cy="1802036"/>
          </a:xfrm>
          <a:prstGeom prst="rect">
            <a:avLst/>
          </a:prstGeom>
          <a:noFill/>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4900" b="1" dirty="0">
                <a:solidFill>
                  <a:srgbClr val="00457C"/>
                </a:solidFill>
                <a:latin typeface="Verdana" panose="020B0604030504040204" pitchFamily="34" charset="0"/>
                <a:ea typeface="Verdana" panose="020B0604030504040204" pitchFamily="34" charset="0"/>
              </a:rPr>
              <a:t>Kwanda Ngwenduna</a:t>
            </a:r>
            <a:endParaRPr lang="en-US" sz="4900" dirty="0">
              <a:latin typeface="Verdana" panose="020B0604030504040204" pitchFamily="34" charset="0"/>
              <a:ea typeface="Verdana" panose="020B0604030504040204" pitchFamily="34" charset="0"/>
            </a:endParaRPr>
          </a:p>
          <a:p>
            <a:pPr fontAlgn="auto">
              <a:spcAft>
                <a:spcPts val="0"/>
              </a:spcAft>
              <a:defRPr/>
            </a:pPr>
            <a:r>
              <a:rPr lang="en-US" sz="3400" dirty="0">
                <a:latin typeface="Century Gothic" panose="020B0502020202020204" pitchFamily="34" charset="0"/>
                <a:ea typeface="Verdana" panose="020B0604030504040204" pitchFamily="34" charset="0"/>
              </a:rPr>
              <a:t>MSc Data Science Candidate, Wits University, South Africa</a:t>
            </a:r>
          </a:p>
          <a:p>
            <a:pPr fontAlgn="auto">
              <a:spcAft>
                <a:spcPts val="0"/>
              </a:spcAft>
              <a:defRPr/>
            </a:pPr>
            <a:r>
              <a:rPr lang="en-US" sz="3400" dirty="0">
                <a:latin typeface="Century Gothic" panose="020B0502020202020204" pitchFamily="34" charset="0"/>
                <a:ea typeface="Verdana" panose="020B0604030504040204" pitchFamily="34" charset="0"/>
              </a:rPr>
              <a:t>Member of Actuarial Society of South Africa Council</a:t>
            </a:r>
          </a:p>
          <a:p>
            <a:pPr fontAlgn="auto">
              <a:spcAft>
                <a:spcPts val="0"/>
              </a:spcAft>
              <a:defRPr/>
            </a:pPr>
            <a:r>
              <a:rPr lang="en-US" sz="3400" dirty="0">
                <a:latin typeface="Century Gothic" panose="020B0502020202020204" pitchFamily="34" charset="0"/>
                <a:ea typeface="Verdana" panose="020B0604030504040204" pitchFamily="34" charset="0"/>
              </a:rPr>
              <a:t>Past Treasurer for the Association of South African Black Actuarial Professionals</a:t>
            </a:r>
          </a:p>
          <a:p>
            <a:pPr fontAlgn="auto">
              <a:spcAft>
                <a:spcPts val="0"/>
              </a:spcAft>
              <a:defRPr/>
            </a:pPr>
            <a:r>
              <a:rPr lang="en-US" sz="3400" dirty="0">
                <a:latin typeface="Century Gothic" panose="020B0502020202020204" pitchFamily="34" charset="0"/>
                <a:ea typeface="Verdana" panose="020B0604030504040204" pitchFamily="34" charset="0"/>
              </a:rPr>
              <a:t>Double </a:t>
            </a:r>
            <a:r>
              <a:rPr lang="en-US" sz="3400" dirty="0" err="1">
                <a:latin typeface="Century Gothic" panose="020B0502020202020204" pitchFamily="34" charset="0"/>
                <a:ea typeface="Verdana" panose="020B0604030504040204" pitchFamily="34" charset="0"/>
              </a:rPr>
              <a:t>Honours</a:t>
            </a:r>
            <a:r>
              <a:rPr lang="en-US" sz="3400" dirty="0">
                <a:latin typeface="Century Gothic" panose="020B0502020202020204" pitchFamily="34" charset="0"/>
                <a:ea typeface="Verdana" panose="020B0604030504040204" pitchFamily="34" charset="0"/>
              </a:rPr>
              <a:t>: Actuarial Science &amp; Mathematical Statistics with Distinction</a:t>
            </a:r>
          </a:p>
          <a:p>
            <a:pPr fontAlgn="auto">
              <a:spcAft>
                <a:spcPts val="0"/>
              </a:spcAft>
              <a:defRPr/>
            </a:pPr>
            <a:r>
              <a:rPr lang="en-US" sz="3400" dirty="0">
                <a:latin typeface="Century Gothic" panose="020B0502020202020204" pitchFamily="34" charset="0"/>
                <a:ea typeface="Verdana" panose="020B0604030504040204" pitchFamily="34" charset="0"/>
              </a:rPr>
              <a:t>15 actuarial board exams with SA/F200 remaining</a:t>
            </a:r>
          </a:p>
          <a:p>
            <a:pPr fontAlgn="auto">
              <a:spcAft>
                <a:spcPts val="0"/>
              </a:spcAft>
              <a:defRPr/>
            </a:pPr>
            <a:endParaRPr lang="en-US" sz="1600" dirty="0">
              <a:latin typeface="Verdana" panose="020B0604030504040204" pitchFamily="34" charset="0"/>
              <a:ea typeface="Verdana" panose="020B0604030504040204" pitchFamily="34" charset="0"/>
            </a:endParaRPr>
          </a:p>
          <a:p>
            <a:pPr fontAlgn="auto">
              <a:spcAft>
                <a:spcPts val="0"/>
              </a:spcAft>
              <a:defRPr/>
            </a:pPr>
            <a:endParaRPr lang="en-US" sz="1600" dirty="0">
              <a:latin typeface="Verdana" panose="020B0604030504040204" pitchFamily="34" charset="0"/>
              <a:ea typeface="Verdana" panose="020B0604030504040204" pitchFamily="34" charset="0"/>
            </a:endParaRP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49" y="3622674"/>
            <a:ext cx="8632581" cy="2350233"/>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1800" b="1" dirty="0">
                <a:solidFill>
                  <a:srgbClr val="00457C"/>
                </a:solidFill>
              </a:rPr>
              <a:t>Work Experience</a:t>
            </a:r>
          </a:p>
          <a:p>
            <a:pPr fontAlgn="auto">
              <a:spcAft>
                <a:spcPts val="0"/>
              </a:spcAft>
              <a:defRPr/>
            </a:pPr>
            <a:r>
              <a:rPr lang="en-US" sz="1400" dirty="0">
                <a:latin typeface="Century Gothic" panose="020B0502020202020204" pitchFamily="34" charset="0"/>
              </a:rPr>
              <a:t>Munich Re of Africa: predictive analytics, experience analysis, pricing &amp; reinsurance modelling</a:t>
            </a:r>
          </a:p>
          <a:p>
            <a:pPr fontAlgn="auto">
              <a:spcAft>
                <a:spcPts val="0"/>
              </a:spcAft>
              <a:defRPr/>
            </a:pPr>
            <a:r>
              <a:rPr lang="en-US" sz="1400" dirty="0">
                <a:latin typeface="Century Gothic" panose="020B0502020202020204" pitchFamily="34" charset="0"/>
              </a:rPr>
              <a:t>Vodacom: advanced analytics, time series projections &amp; machine learning</a:t>
            </a:r>
          </a:p>
          <a:p>
            <a:pPr fontAlgn="auto">
              <a:spcAft>
                <a:spcPts val="0"/>
              </a:spcAft>
              <a:defRPr/>
            </a:pPr>
            <a:r>
              <a:rPr lang="en-US" sz="1400" dirty="0">
                <a:latin typeface="Century Gothic" panose="020B0502020202020204" pitchFamily="34" charset="0"/>
              </a:rPr>
              <a:t>Currently: ABSA Life – bancassurance pricing &amp; experience analysis</a:t>
            </a:r>
          </a:p>
          <a:p>
            <a:pPr marL="0" indent="0" fontAlgn="auto">
              <a:spcAft>
                <a:spcPts val="0"/>
              </a:spcAft>
              <a:buNone/>
              <a:defRPr/>
            </a:pPr>
            <a:endParaRPr lang="en-US" sz="1600" dirty="0"/>
          </a:p>
          <a:p>
            <a:pPr marL="0" indent="0" fontAlgn="auto">
              <a:spcAft>
                <a:spcPts val="0"/>
              </a:spcAft>
              <a:buNone/>
              <a:defRPr/>
            </a:pPr>
            <a:endParaRPr lang="en-US" sz="1600" dirty="0"/>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717550" y="3508375"/>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1" name="Grafik 7">
            <a:extLst>
              <a:ext uri="{FF2B5EF4-FFF2-40B4-BE49-F238E27FC236}">
                <a16:creationId xmlns:a16="http://schemas.microsoft.com/office/drawing/2014/main" id="{AD4603DC-D952-4329-864F-6A4CCE54DDD6}"/>
              </a:ext>
            </a:extLst>
          </p:cNvPr>
          <p:cNvPicPr>
            <a:picLocks noChangeAspect="1"/>
          </p:cNvPicPr>
          <p:nvPr/>
        </p:nvPicPr>
        <p:blipFill>
          <a:blip r:embed="rId2"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2342103"/>
            <a:ext cx="991901" cy="990352"/>
          </a:xfrm>
          <a:prstGeom prst="rect">
            <a:avLst/>
          </a:prstGeom>
          <a:ln>
            <a:noFill/>
          </a:ln>
          <a:effectLst>
            <a:outerShdw blurRad="292100" dist="139700" dir="2700000" algn="tl" rotWithShape="0">
              <a:srgbClr val="333333">
                <a:alpha val="65000"/>
              </a:srgbClr>
            </a:outerShdw>
          </a:effectLst>
        </p:spPr>
      </p:pic>
      <p:pic>
        <p:nvPicPr>
          <p:cNvPr id="12" name="Grafik 11">
            <a:extLst>
              <a:ext uri="{FF2B5EF4-FFF2-40B4-BE49-F238E27FC236}">
                <a16:creationId xmlns:a16="http://schemas.microsoft.com/office/drawing/2014/main" id="{DD099D75-8630-4F20-856F-0D301936E4BB}"/>
              </a:ext>
            </a:extLst>
          </p:cNvPr>
          <p:cNvPicPr>
            <a:picLocks noChangeAspect="1"/>
          </p:cNvPicPr>
          <p:nvPr/>
        </p:nvPicPr>
        <p:blipFill>
          <a:blip r:embed="rId3"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3696065"/>
            <a:ext cx="991901" cy="991901"/>
          </a:xfrm>
          <a:prstGeom prst="rect">
            <a:avLst/>
          </a:prstGeom>
          <a:ln>
            <a:noFill/>
          </a:ln>
          <a:effectLst>
            <a:outerShdw blurRad="292100" dist="139700" dir="2700000" algn="tl" rotWithShape="0">
              <a:srgbClr val="333333">
                <a:alpha val="65000"/>
              </a:srgbClr>
            </a:outerShdw>
          </a:effectLst>
        </p:spPr>
      </p:pic>
      <p:pic>
        <p:nvPicPr>
          <p:cNvPr id="16" name="Picture 15" descr="A screenshot of a cell phone&#10;&#10;Description automatically generated">
            <a:extLst>
              <a:ext uri="{FF2B5EF4-FFF2-40B4-BE49-F238E27FC236}">
                <a16:creationId xmlns:a16="http://schemas.microsoft.com/office/drawing/2014/main" id="{4017EC39-83C5-4727-B1CA-6C9E4AC681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73440" y="-119381"/>
            <a:ext cx="3622764" cy="156184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9E16-7186-4BD8-94F6-95D35C7E3879}"/>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SEMI-SUPERVISED LEARNING</a:t>
            </a:r>
            <a:endParaRPr lang="en-ZA" dirty="0"/>
          </a:p>
        </p:txBody>
      </p:sp>
      <p:graphicFrame>
        <p:nvGraphicFramePr>
          <p:cNvPr id="16" name="Text Placeholder 2">
            <a:extLst>
              <a:ext uri="{FF2B5EF4-FFF2-40B4-BE49-F238E27FC236}">
                <a16:creationId xmlns:a16="http://schemas.microsoft.com/office/drawing/2014/main" id="{3FBF37D4-937B-451E-A4FF-4F7867E7F3C7}"/>
              </a:ext>
            </a:extLst>
          </p:cNvPr>
          <p:cNvGraphicFramePr>
            <a:graphicFrameLocks noGrp="1"/>
          </p:cNvGraphicFramePr>
          <p:nvPr>
            <p:ph idx="1"/>
            <p:extLst>
              <p:ext uri="{D42A27DB-BD31-4B8C-83A1-F6EECF244321}">
                <p14:modId xmlns:p14="http://schemas.microsoft.com/office/powerpoint/2010/main" val="3972484109"/>
              </p:ext>
            </p:extLst>
          </p:nvPr>
        </p:nvGraphicFramePr>
        <p:xfrm>
          <a:off x="838199" y="1825625"/>
          <a:ext cx="1079402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1CA25A2-955D-4ECA-B5F7-36725AA34383}"/>
              </a:ext>
            </a:extLst>
          </p:cNvPr>
          <p:cNvSpPr/>
          <p:nvPr/>
        </p:nvSpPr>
        <p:spPr>
          <a:xfrm>
            <a:off x="914400" y="5822302"/>
            <a:ext cx="10357338" cy="67057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lvl="0">
              <a:lnSpc>
                <a:spcPct val="100000"/>
              </a:lnSpc>
              <a:defRPr cap="all"/>
            </a:pPr>
            <a:r>
              <a:rPr lang="en-ZA" dirty="0"/>
              <a:t>This has been Lauded as the most useful GAN application with good performance with a small number of labels on data sets. Very effective on limited, imbalanced data sets.</a:t>
            </a:r>
            <a:endParaRPr lang="en-US" dirty="0"/>
          </a:p>
        </p:txBody>
      </p:sp>
      <p:sp>
        <p:nvSpPr>
          <p:cNvPr id="5" name="Slide Number Placeholder 4">
            <a:extLst>
              <a:ext uri="{FF2B5EF4-FFF2-40B4-BE49-F238E27FC236}">
                <a16:creationId xmlns:a16="http://schemas.microsoft.com/office/drawing/2014/main" id="{230FB7AA-6210-4AD2-AD90-8085622956D7}"/>
              </a:ext>
            </a:extLst>
          </p:cNvPr>
          <p:cNvSpPr>
            <a:spLocks noGrp="1"/>
          </p:cNvSpPr>
          <p:nvPr>
            <p:ph type="sldNum" sz="quarter" idx="12"/>
          </p:nvPr>
        </p:nvSpPr>
        <p:spPr/>
        <p:txBody>
          <a:bodyPr/>
          <a:lstStyle/>
          <a:p>
            <a:pPr>
              <a:defRPr/>
            </a:pPr>
            <a:fld id="{6E4C29F6-C04E-4800-BDDD-8E0464A8B178}" type="slidenum">
              <a:rPr lang="fr-FR" smtClean="0"/>
              <a:pPr>
                <a:defRPr/>
              </a:pPr>
              <a:t>20</a:t>
            </a:fld>
            <a:endParaRPr lang="fr-FR"/>
          </a:p>
        </p:txBody>
      </p:sp>
    </p:spTree>
    <p:extLst>
      <p:ext uri="{BB962C8B-B14F-4D97-AF65-F5344CB8AC3E}">
        <p14:creationId xmlns:p14="http://schemas.microsoft.com/office/powerpoint/2010/main" val="1169565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D377-331C-43D4-A4E2-9E6CDF587294}"/>
              </a:ext>
            </a:extLst>
          </p:cNvPr>
          <p:cNvSpPr>
            <a:spLocks noGrp="1"/>
          </p:cNvSpPr>
          <p:nvPr>
            <p:ph type="title"/>
          </p:nvPr>
        </p:nvSpPr>
        <p:spPr bwMode="auto">
          <a:xfrm>
            <a:off x="838200" y="365125"/>
            <a:ext cx="10515600" cy="1325563"/>
          </a:xfrm>
        </p:spPr>
        <p:txBody>
          <a:bodyPr wrap="square" anchor="ctr">
            <a:normAutofit/>
          </a:bodyPr>
          <a:lstStyle/>
          <a:p>
            <a:r>
              <a:rPr lang="en-US" dirty="0"/>
              <a:t>MISSING DATA IMPUTATION</a:t>
            </a:r>
            <a:endParaRPr lang="en-ZA" dirty="0"/>
          </a:p>
        </p:txBody>
      </p:sp>
      <p:graphicFrame>
        <p:nvGraphicFramePr>
          <p:cNvPr id="5" name="Text Placeholder 2">
            <a:extLst>
              <a:ext uri="{FF2B5EF4-FFF2-40B4-BE49-F238E27FC236}">
                <a16:creationId xmlns:a16="http://schemas.microsoft.com/office/drawing/2014/main" id="{350C51D4-8F71-42E6-BB75-47814CEDD2DD}"/>
              </a:ext>
            </a:extLst>
          </p:cNvPr>
          <p:cNvGraphicFramePr/>
          <p:nvPr>
            <p:extLst>
              <p:ext uri="{D42A27DB-BD31-4B8C-83A1-F6EECF244321}">
                <p14:modId xmlns:p14="http://schemas.microsoft.com/office/powerpoint/2010/main" val="12083204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F284EB0-E711-4921-905D-DEC699B45A06}"/>
              </a:ext>
            </a:extLst>
          </p:cNvPr>
          <p:cNvSpPr>
            <a:spLocks noGrp="1"/>
          </p:cNvSpPr>
          <p:nvPr>
            <p:ph type="sldNum" sz="quarter" idx="12"/>
          </p:nvPr>
        </p:nvSpPr>
        <p:spPr/>
        <p:txBody>
          <a:bodyPr/>
          <a:lstStyle/>
          <a:p>
            <a:pPr>
              <a:defRPr/>
            </a:pPr>
            <a:fld id="{6E4C29F6-C04E-4800-BDDD-8E0464A8B178}" type="slidenum">
              <a:rPr lang="fr-FR" smtClean="0"/>
              <a:pPr>
                <a:defRPr/>
              </a:pPr>
              <a:t>21</a:t>
            </a:fld>
            <a:endParaRPr lang="fr-FR"/>
          </a:p>
        </p:txBody>
      </p:sp>
    </p:spTree>
    <p:extLst>
      <p:ext uri="{BB962C8B-B14F-4D97-AF65-F5344CB8AC3E}">
        <p14:creationId xmlns:p14="http://schemas.microsoft.com/office/powerpoint/2010/main" val="2535509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BAF38-18A8-4ADA-A1C2-7E456687073E}"/>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PRIVACY PRESERVATION</a:t>
            </a:r>
            <a:endParaRPr lang="en-ZA" dirty="0"/>
          </a:p>
        </p:txBody>
      </p:sp>
      <p:sp>
        <p:nvSpPr>
          <p:cNvPr id="3" name="Text Placeholder 2">
            <a:extLst>
              <a:ext uri="{FF2B5EF4-FFF2-40B4-BE49-F238E27FC236}">
                <a16:creationId xmlns:a16="http://schemas.microsoft.com/office/drawing/2014/main" id="{A827AF27-91C8-40A3-9FAF-B298E04E869E}"/>
              </a:ext>
            </a:extLst>
          </p:cNvPr>
          <p:cNvSpPr>
            <a:spLocks noGrp="1"/>
          </p:cNvSpPr>
          <p:nvPr>
            <p:ph idx="1"/>
          </p:nvPr>
        </p:nvSpPr>
        <p:spPr bwMode="auto">
          <a:xfrm>
            <a:off x="838200" y="1825625"/>
            <a:ext cx="10515600" cy="4351338"/>
          </a:xfrm>
          <a:prstGeom prst="rect">
            <a:avLst/>
          </a:prstGeom>
          <a:noFill/>
          <a:ln>
            <a:noFill/>
          </a:ln>
        </p:spPr>
        <p:txBody>
          <a:bodyPr wrap="square" anchor="t">
            <a:normAutofit/>
          </a:bodyPr>
          <a:lstStyle/>
          <a:p>
            <a:pPr>
              <a:buFont typeface="Wingdings" panose="05000000000000000000" pitchFamily="2" charset="2"/>
              <a:buChar char="§"/>
            </a:pPr>
            <a:r>
              <a:rPr lang="en-US" sz="2000" dirty="0">
                <a:latin typeface="Century Gothic" panose="020B0502020202020204" pitchFamily="34" charset="0"/>
              </a:rPr>
              <a:t>Data of a lot of companies can be a secret, confidential or sensitive (such as medical diagnosis data)</a:t>
            </a:r>
          </a:p>
          <a:p>
            <a:pPr>
              <a:buFont typeface="Wingdings" panose="05000000000000000000" pitchFamily="2" charset="2"/>
              <a:buChar char="§"/>
            </a:pPr>
            <a:r>
              <a:rPr lang="en-US" sz="2000" dirty="0">
                <a:latin typeface="Century Gothic" panose="020B0502020202020204" pitchFamily="34" charset="0"/>
              </a:rPr>
              <a:t>Sometimes need to share with third parties</a:t>
            </a:r>
          </a:p>
          <a:p>
            <a:pPr>
              <a:buFont typeface="Wingdings" panose="05000000000000000000" pitchFamily="2" charset="2"/>
              <a:buChar char="§"/>
            </a:pPr>
            <a:r>
              <a:rPr lang="en-US" sz="2000" dirty="0">
                <a:latin typeface="Century Gothic" panose="020B0502020202020204" pitchFamily="34" charset="0"/>
              </a:rPr>
              <a:t>Can share salient features, sampled from a generative model</a:t>
            </a:r>
          </a:p>
          <a:p>
            <a:pPr>
              <a:buFont typeface="Wingdings" panose="05000000000000000000" pitchFamily="2" charset="2"/>
              <a:buChar char="§"/>
            </a:pPr>
            <a:r>
              <a:rPr lang="en-US" sz="2000" dirty="0">
                <a:latin typeface="Century Gothic" panose="020B0502020202020204" pitchFamily="34" charset="0"/>
              </a:rPr>
              <a:t>This way we won’t share exact data, just something that looks like it</a:t>
            </a:r>
          </a:p>
          <a:p>
            <a:pPr>
              <a:buFont typeface="Wingdings" panose="05000000000000000000" pitchFamily="2" charset="2"/>
              <a:buChar char="§"/>
            </a:pPr>
            <a:r>
              <a:rPr lang="en-US" sz="2000" dirty="0">
                <a:latin typeface="Century Gothic" panose="020B0502020202020204" pitchFamily="34" charset="0"/>
              </a:rPr>
              <a:t>Privacy-preservation GANs accomplish this task (still relatively new)</a:t>
            </a:r>
          </a:p>
          <a:p>
            <a:pPr>
              <a:buFont typeface="Wingdings" panose="05000000000000000000" pitchFamily="2" charset="2"/>
              <a:buChar char="§"/>
            </a:pPr>
            <a:r>
              <a:rPr lang="en-US" sz="2000" dirty="0">
                <a:latin typeface="Century Gothic" panose="020B0502020202020204" pitchFamily="34" charset="0"/>
              </a:rPr>
              <a:t>Useful for synthetic model points to be fed through any model, without needing policy details</a:t>
            </a:r>
            <a:endParaRPr lang="en-ZA" sz="20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C3441273-13D5-4494-9B66-CD0B34E3FB66}"/>
              </a:ext>
            </a:extLst>
          </p:cNvPr>
          <p:cNvSpPr>
            <a:spLocks noGrp="1"/>
          </p:cNvSpPr>
          <p:nvPr>
            <p:ph type="sldNum" sz="quarter" idx="12"/>
          </p:nvPr>
        </p:nvSpPr>
        <p:spPr/>
        <p:txBody>
          <a:bodyPr/>
          <a:lstStyle/>
          <a:p>
            <a:pPr>
              <a:defRPr/>
            </a:pPr>
            <a:fld id="{6E4C29F6-C04E-4800-BDDD-8E0464A8B178}" type="slidenum">
              <a:rPr lang="fr-FR" smtClean="0"/>
              <a:pPr>
                <a:defRPr/>
              </a:pPr>
              <a:t>22</a:t>
            </a:fld>
            <a:endParaRPr lang="fr-FR"/>
          </a:p>
        </p:txBody>
      </p:sp>
    </p:spTree>
    <p:extLst>
      <p:ext uri="{BB962C8B-B14F-4D97-AF65-F5344CB8AC3E}">
        <p14:creationId xmlns:p14="http://schemas.microsoft.com/office/powerpoint/2010/main" val="3409440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660D-D234-49F4-9814-03E7180C4478}"/>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OTHER DOMAIN AREAS</a:t>
            </a:r>
            <a:endParaRPr lang="en-ZA" dirty="0"/>
          </a:p>
        </p:txBody>
      </p:sp>
      <p:sp>
        <p:nvSpPr>
          <p:cNvPr id="3" name="Text Placeholder 2">
            <a:extLst>
              <a:ext uri="{FF2B5EF4-FFF2-40B4-BE49-F238E27FC236}">
                <a16:creationId xmlns:a16="http://schemas.microsoft.com/office/drawing/2014/main" id="{128B34BD-B3D5-4AA1-9E77-CC28BAB06672}"/>
              </a:ext>
            </a:extLst>
          </p:cNvPr>
          <p:cNvSpPr>
            <a:spLocks noGrp="1"/>
          </p:cNvSpPr>
          <p:nvPr>
            <p:ph sz="half" idx="1"/>
          </p:nvPr>
        </p:nvSpPr>
        <p:spPr bwMode="auto">
          <a:xfrm>
            <a:off x="838199" y="1825625"/>
            <a:ext cx="6899032" cy="4792052"/>
          </a:xfrm>
          <a:prstGeom prst="rect">
            <a:avLst/>
          </a:prstGeom>
          <a:noFill/>
          <a:ln>
            <a:noFill/>
          </a:ln>
        </p:spPr>
        <p:txBody>
          <a:bodyPr wrap="square" anchor="t">
            <a:normAutofit fontScale="70000" lnSpcReduction="20000"/>
          </a:bodyPr>
          <a:lstStyle/>
          <a:p>
            <a:pPr>
              <a:buFont typeface="Wingdings" panose="05000000000000000000" pitchFamily="2" charset="2"/>
              <a:buChar char="§"/>
            </a:pPr>
            <a:r>
              <a:rPr lang="en-US" sz="2200" dirty="0">
                <a:latin typeface="Century Gothic" panose="020B0502020202020204" pitchFamily="34" charset="0"/>
              </a:rPr>
              <a:t>Domain adaptation e.g. training &amp; testing data from different distributions</a:t>
            </a:r>
          </a:p>
          <a:p>
            <a:pPr>
              <a:buFont typeface="Wingdings" panose="05000000000000000000" pitchFamily="2" charset="2"/>
              <a:buChar char="§"/>
            </a:pPr>
            <a:r>
              <a:rPr lang="en-US" sz="2200" dirty="0">
                <a:latin typeface="Century Gothic" panose="020B0502020202020204" pitchFamily="34" charset="0"/>
              </a:rPr>
              <a:t>Learning joint distribution e.g. morbidity vs. mortality ~ single model</a:t>
            </a:r>
          </a:p>
          <a:p>
            <a:pPr>
              <a:buFont typeface="Wingdings" panose="05000000000000000000" pitchFamily="2" charset="2"/>
              <a:buChar char="§"/>
            </a:pPr>
            <a:r>
              <a:rPr lang="en-US" sz="2200" dirty="0">
                <a:latin typeface="Century Gothic" panose="020B0502020202020204" pitchFamily="34" charset="0"/>
              </a:rPr>
              <a:t>Attention prediction e.g. focus on underlying key business </a:t>
            </a:r>
          </a:p>
          <a:p>
            <a:pPr>
              <a:buFont typeface="Wingdings" panose="05000000000000000000" pitchFamily="2" charset="2"/>
              <a:buChar char="§"/>
            </a:pPr>
            <a:r>
              <a:rPr lang="en-US" sz="2200" dirty="0">
                <a:latin typeface="Century Gothic" panose="020B0502020202020204" pitchFamily="34" charset="0"/>
              </a:rPr>
              <a:t>Reinforcement learning e.g. stock optimization</a:t>
            </a:r>
          </a:p>
          <a:p>
            <a:pPr>
              <a:buFont typeface="Wingdings" panose="05000000000000000000" pitchFamily="2" charset="2"/>
              <a:buChar char="§"/>
            </a:pPr>
            <a:r>
              <a:rPr lang="en-US" sz="2200" dirty="0">
                <a:latin typeface="Century Gothic" panose="020B0502020202020204" pitchFamily="34" charset="0"/>
              </a:rPr>
              <a:t>Fashion e.g. create new styles and matching</a:t>
            </a:r>
          </a:p>
          <a:p>
            <a:pPr>
              <a:buFont typeface="Wingdings" panose="05000000000000000000" pitchFamily="2" charset="2"/>
              <a:buChar char="§"/>
            </a:pPr>
            <a:r>
              <a:rPr lang="en-US" sz="2200" dirty="0">
                <a:latin typeface="Century Gothic" panose="020B0502020202020204" pitchFamily="34" charset="0"/>
              </a:rPr>
              <a:t>Video-to-video synthesis (Vid2VID)</a:t>
            </a:r>
          </a:p>
          <a:p>
            <a:pPr>
              <a:buFont typeface="Wingdings" panose="05000000000000000000" pitchFamily="2" charset="2"/>
              <a:buChar char="§"/>
            </a:pPr>
            <a:r>
              <a:rPr lang="en-US" sz="2200" dirty="0">
                <a:latin typeface="Century Gothic" panose="020B0502020202020204" pitchFamily="34" charset="0"/>
              </a:rPr>
              <a:t>Arts (</a:t>
            </a:r>
            <a:r>
              <a:rPr lang="en-US" sz="2200" dirty="0" err="1">
                <a:latin typeface="Century Gothic" panose="020B0502020202020204" pitchFamily="34" charset="0"/>
              </a:rPr>
              <a:t>GANGogh</a:t>
            </a:r>
            <a:r>
              <a:rPr lang="en-US" sz="2200" dirty="0">
                <a:latin typeface="Century Gothic" panose="020B0502020202020204" pitchFamily="34" charset="0"/>
              </a:rPr>
              <a:t>, </a:t>
            </a:r>
            <a:r>
              <a:rPr lang="en-US" sz="2200" dirty="0" err="1">
                <a:latin typeface="Century Gothic" panose="020B0502020202020204" pitchFamily="34" charset="0"/>
              </a:rPr>
              <a:t>GauGAN</a:t>
            </a:r>
            <a:r>
              <a:rPr lang="en-US" sz="2200" dirty="0">
                <a:latin typeface="Century Gothic" panose="020B0502020202020204" pitchFamily="34" charset="0"/>
              </a:rPr>
              <a:t>)  </a:t>
            </a:r>
          </a:p>
          <a:p>
            <a:pPr>
              <a:buFont typeface="Wingdings" panose="05000000000000000000" pitchFamily="2" charset="2"/>
              <a:buChar char="§"/>
            </a:pPr>
            <a:r>
              <a:rPr lang="en-US" sz="2200" dirty="0">
                <a:latin typeface="Century Gothic" panose="020B0502020202020204" pitchFamily="34" charset="0"/>
              </a:rPr>
              <a:t>Music (</a:t>
            </a:r>
            <a:r>
              <a:rPr lang="en-US" sz="2200" dirty="0" err="1">
                <a:latin typeface="Century Gothic" panose="020B0502020202020204" pitchFamily="34" charset="0"/>
              </a:rPr>
              <a:t>MuseGAN</a:t>
            </a:r>
            <a:r>
              <a:rPr lang="en-US" sz="2200" dirty="0">
                <a:latin typeface="Century Gothic" panose="020B0502020202020204" pitchFamily="34" charset="0"/>
              </a:rPr>
              <a:t>)</a:t>
            </a:r>
          </a:p>
          <a:p>
            <a:pPr>
              <a:buFont typeface="Wingdings" panose="05000000000000000000" pitchFamily="2" charset="2"/>
              <a:buChar char="§"/>
            </a:pPr>
            <a:r>
              <a:rPr lang="en-US" sz="2200" dirty="0">
                <a:latin typeface="Century Gothic" panose="020B0502020202020204" pitchFamily="34" charset="0"/>
              </a:rPr>
              <a:t>Games e.g. Pokémon games</a:t>
            </a:r>
          </a:p>
          <a:p>
            <a:pPr>
              <a:buFont typeface="Wingdings" panose="05000000000000000000" pitchFamily="2" charset="2"/>
              <a:buChar char="§"/>
            </a:pPr>
            <a:r>
              <a:rPr lang="en-US" sz="2200" dirty="0">
                <a:latin typeface="Century Gothic" panose="020B0502020202020204" pitchFamily="34" charset="0"/>
              </a:rPr>
              <a:t>e-Commerce</a:t>
            </a:r>
          </a:p>
          <a:p>
            <a:pPr>
              <a:buFont typeface="Wingdings" panose="05000000000000000000" pitchFamily="2" charset="2"/>
              <a:buChar char="§"/>
            </a:pPr>
            <a:r>
              <a:rPr lang="en-US" sz="2200" dirty="0">
                <a:latin typeface="Century Gothic" panose="020B0502020202020204" pitchFamily="34" charset="0"/>
              </a:rPr>
              <a:t>Drug discovery &amp; development (</a:t>
            </a:r>
            <a:r>
              <a:rPr lang="en-US" sz="2200" dirty="0" err="1">
                <a:latin typeface="Century Gothic" panose="020B0502020202020204" pitchFamily="34" charset="0"/>
              </a:rPr>
              <a:t>ChemGAN</a:t>
            </a:r>
            <a:r>
              <a:rPr lang="en-US" sz="2200" dirty="0">
                <a:latin typeface="Century Gothic" panose="020B0502020202020204" pitchFamily="34" charset="0"/>
              </a:rPr>
              <a:t>)</a:t>
            </a:r>
          </a:p>
          <a:p>
            <a:pPr>
              <a:buFont typeface="Wingdings" panose="05000000000000000000" pitchFamily="2" charset="2"/>
              <a:buChar char="§"/>
            </a:pPr>
            <a:r>
              <a:rPr lang="en-US" sz="2200" dirty="0">
                <a:latin typeface="Century Gothic" panose="020B0502020202020204" pitchFamily="34" charset="0"/>
              </a:rPr>
              <a:t>Content creation etc. </a:t>
            </a:r>
          </a:p>
          <a:p>
            <a:pPr marL="0" indent="0">
              <a:buNone/>
            </a:pPr>
            <a:endParaRPr lang="en-US" sz="2200" dirty="0">
              <a:latin typeface="Century Gothic" panose="020B0502020202020204" pitchFamily="34" charset="0"/>
            </a:endParaRPr>
          </a:p>
          <a:p>
            <a:pPr>
              <a:buFont typeface="Wingdings" panose="05000000000000000000" pitchFamily="2" charset="2"/>
              <a:buChar char="§"/>
            </a:pPr>
            <a:r>
              <a:rPr lang="en-US" sz="2200" dirty="0">
                <a:latin typeface="Century Gothic" panose="020B0502020202020204" pitchFamily="34" charset="0"/>
              </a:rPr>
              <a:t>Check out more applications:</a:t>
            </a:r>
          </a:p>
          <a:p>
            <a:pPr lvl="1"/>
            <a:r>
              <a:rPr lang="en-ZA" sz="2200" dirty="0">
                <a:latin typeface="Century Gothic" panose="020B0502020202020204" pitchFamily="34" charset="0"/>
                <a:hlinkClick r:id="rId2"/>
              </a:rPr>
              <a:t>https://github.com/nashory/gans-awesome-applications</a:t>
            </a:r>
            <a:endParaRPr lang="en-ZA" sz="2200" dirty="0">
              <a:latin typeface="Century Gothic" panose="020B0502020202020204" pitchFamily="34" charset="0"/>
            </a:endParaRPr>
          </a:p>
          <a:p>
            <a:pPr lvl="1"/>
            <a:r>
              <a:rPr lang="en-ZA" sz="2200" dirty="0">
                <a:latin typeface="Century Gothic" panose="020B0502020202020204" pitchFamily="34" charset="0"/>
                <a:hlinkClick r:id="rId3"/>
              </a:rPr>
              <a:t>https://machinelearningmastery.com/impressive-applications-of-generative-adversarial-networks/</a:t>
            </a:r>
            <a:endParaRPr lang="en-US" sz="2200" dirty="0">
              <a:latin typeface="Century Gothic" panose="020B0502020202020204" pitchFamily="34" charset="0"/>
            </a:endParaRPr>
          </a:p>
          <a:p>
            <a:endParaRPr lang="en-ZA" sz="1300" dirty="0"/>
          </a:p>
        </p:txBody>
      </p:sp>
      <p:pic>
        <p:nvPicPr>
          <p:cNvPr id="4" name="Picture 3">
            <a:extLst>
              <a:ext uri="{FF2B5EF4-FFF2-40B4-BE49-F238E27FC236}">
                <a16:creationId xmlns:a16="http://schemas.microsoft.com/office/drawing/2014/main" id="{B318C369-E51F-484F-B91A-699747309B2F}"/>
              </a:ext>
            </a:extLst>
          </p:cNvPr>
          <p:cNvPicPr>
            <a:picLocks noChangeAspect="1"/>
          </p:cNvPicPr>
          <p:nvPr/>
        </p:nvPicPr>
        <p:blipFill>
          <a:blip r:embed="rId4"/>
          <a:stretch>
            <a:fillRect/>
          </a:stretch>
        </p:blipFill>
        <p:spPr>
          <a:xfrm>
            <a:off x="6846276" y="2493840"/>
            <a:ext cx="5017477" cy="3225545"/>
          </a:xfrm>
          <a:prstGeom prst="rect">
            <a:avLst/>
          </a:prstGeom>
        </p:spPr>
      </p:pic>
      <p:sp>
        <p:nvSpPr>
          <p:cNvPr id="6" name="Slide Number Placeholder 5">
            <a:extLst>
              <a:ext uri="{FF2B5EF4-FFF2-40B4-BE49-F238E27FC236}">
                <a16:creationId xmlns:a16="http://schemas.microsoft.com/office/drawing/2014/main" id="{B8863A0E-0767-4DC5-BFB5-CDE16042317D}"/>
              </a:ext>
            </a:extLst>
          </p:cNvPr>
          <p:cNvSpPr>
            <a:spLocks noGrp="1"/>
          </p:cNvSpPr>
          <p:nvPr>
            <p:ph type="sldNum" sz="quarter" idx="12"/>
          </p:nvPr>
        </p:nvSpPr>
        <p:spPr/>
        <p:txBody>
          <a:bodyPr/>
          <a:lstStyle/>
          <a:p>
            <a:pPr>
              <a:defRPr/>
            </a:pPr>
            <a:fld id="{19457956-6EDB-4B2C-B75C-6EA4E48FD346}" type="slidenum">
              <a:rPr lang="fr-FR" smtClean="0"/>
              <a:pPr>
                <a:defRPr/>
              </a:pPr>
              <a:t>23</a:t>
            </a:fld>
            <a:endParaRPr lang="fr-FR"/>
          </a:p>
        </p:txBody>
      </p:sp>
    </p:spTree>
    <p:extLst>
      <p:ext uri="{BB962C8B-B14F-4D97-AF65-F5344CB8AC3E}">
        <p14:creationId xmlns:p14="http://schemas.microsoft.com/office/powerpoint/2010/main" val="2807237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356F-7FBE-45E0-A30C-89B6CC798AE4}"/>
              </a:ext>
            </a:extLst>
          </p:cNvPr>
          <p:cNvSpPr>
            <a:spLocks noGrp="1"/>
          </p:cNvSpPr>
          <p:nvPr>
            <p:ph type="ctrTitle"/>
          </p:nvPr>
        </p:nvSpPr>
        <p:spPr/>
        <p:txBody>
          <a:bodyPr/>
          <a:lstStyle/>
          <a:p>
            <a:r>
              <a:rPr lang="en-US" dirty="0"/>
              <a:t>EXPERIMENTS</a:t>
            </a:r>
            <a:endParaRPr lang="en-ZA" dirty="0"/>
          </a:p>
        </p:txBody>
      </p:sp>
      <p:sp>
        <p:nvSpPr>
          <p:cNvPr id="3" name="Subtitle 2">
            <a:extLst>
              <a:ext uri="{FF2B5EF4-FFF2-40B4-BE49-F238E27FC236}">
                <a16:creationId xmlns:a16="http://schemas.microsoft.com/office/drawing/2014/main" id="{18607221-F5A5-491F-B9AE-7C3B64269BD3}"/>
              </a:ext>
            </a:extLst>
          </p:cNvPr>
          <p:cNvSpPr>
            <a:spLocks noGrp="1"/>
          </p:cNvSpPr>
          <p:nvPr>
            <p:ph type="subTitle" idx="1"/>
          </p:nvPr>
        </p:nvSpPr>
        <p:spPr/>
        <p:txBody>
          <a:bodyPr/>
          <a:lstStyle/>
          <a:p>
            <a:pPr marL="342900" indent="-342900" algn="l">
              <a:buFont typeface="Wingdings" panose="05000000000000000000" pitchFamily="2" charset="2"/>
              <a:buChar char="q"/>
            </a:pPr>
            <a:r>
              <a:rPr lang="en-US" sz="2000" dirty="0">
                <a:latin typeface="Century Gothic" panose="020B0502020202020204" pitchFamily="34" charset="0"/>
              </a:rPr>
              <a:t>We demonstrate a GAN application for data augmentation, tackling imbalance and limited data sets.</a:t>
            </a:r>
          </a:p>
          <a:p>
            <a:pPr marL="342900" indent="-342900">
              <a:buFont typeface="Wingdings" panose="05000000000000000000" pitchFamily="2" charset="2"/>
              <a:buChar char="q"/>
            </a:pPr>
            <a:endParaRPr lang="en-US" sz="2000" dirty="0">
              <a:latin typeface="Century Gothic" panose="020B0502020202020204" pitchFamily="34" charset="0"/>
            </a:endParaRPr>
          </a:p>
          <a:p>
            <a:pPr marL="342900" indent="-342900" algn="l">
              <a:buFont typeface="Wingdings" panose="05000000000000000000" pitchFamily="2" charset="2"/>
              <a:buChar char="q"/>
            </a:pPr>
            <a:r>
              <a:rPr lang="en-US" sz="2000" dirty="0">
                <a:latin typeface="Century Gothic" panose="020B0502020202020204" pitchFamily="34" charset="0"/>
              </a:rPr>
              <a:t>Subsequently, we show that samples generated by the GAN boost the training data and lead to better predictive models.</a:t>
            </a:r>
          </a:p>
          <a:p>
            <a:endParaRPr lang="en-US" dirty="0"/>
          </a:p>
        </p:txBody>
      </p:sp>
    </p:spTree>
    <p:extLst>
      <p:ext uri="{BB962C8B-B14F-4D97-AF65-F5344CB8AC3E}">
        <p14:creationId xmlns:p14="http://schemas.microsoft.com/office/powerpoint/2010/main" val="1115563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1F066-7E6D-4930-A437-3D8F3ABEC94A}"/>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DATA</a:t>
            </a:r>
            <a:endParaRPr lang="en-ZA" dirty="0"/>
          </a:p>
        </p:txBody>
      </p:sp>
      <p:sp>
        <p:nvSpPr>
          <p:cNvPr id="3" name="Text Placeholder 2">
            <a:extLst>
              <a:ext uri="{FF2B5EF4-FFF2-40B4-BE49-F238E27FC236}">
                <a16:creationId xmlns:a16="http://schemas.microsoft.com/office/drawing/2014/main" id="{573A38B1-D238-4CF8-960F-0B117AF29D2F}"/>
              </a:ext>
            </a:extLst>
          </p:cNvPr>
          <p:cNvSpPr>
            <a:spLocks noGrp="1"/>
          </p:cNvSpPr>
          <p:nvPr>
            <p:ph sz="half" idx="1"/>
          </p:nvPr>
        </p:nvSpPr>
        <p:spPr bwMode="auto">
          <a:xfrm>
            <a:off x="838200" y="1825625"/>
            <a:ext cx="5257800" cy="4351338"/>
          </a:xfrm>
          <a:prstGeom prst="rect">
            <a:avLst/>
          </a:prstGeom>
          <a:noFill/>
          <a:ln>
            <a:noFill/>
          </a:ln>
        </p:spPr>
        <p:txBody>
          <a:bodyPr wrap="square" anchor="t">
            <a:normAutofit/>
          </a:bodyPr>
          <a:lstStyle/>
          <a:p>
            <a:r>
              <a:rPr lang="en-US" sz="1600" dirty="0">
                <a:latin typeface="Century Gothic" panose="020B0502020202020204" pitchFamily="34" charset="0"/>
              </a:rPr>
              <a:t>5 data sets from the UCL repository</a:t>
            </a:r>
          </a:p>
          <a:p>
            <a:r>
              <a:rPr lang="en-US" sz="1600" dirty="0">
                <a:latin typeface="Century Gothic" panose="020B0502020202020204" pitchFamily="34" charset="0"/>
              </a:rPr>
              <a:t>Standardized </a:t>
            </a:r>
          </a:p>
          <a:p>
            <a:r>
              <a:rPr lang="en-US" sz="1600" dirty="0">
                <a:latin typeface="Century Gothic" panose="020B0502020202020204" pitchFamily="34" charset="0"/>
              </a:rPr>
              <a:t>Training-testing split (75%/25%)</a:t>
            </a:r>
          </a:p>
          <a:p>
            <a:r>
              <a:rPr lang="en-US" sz="1600" dirty="0">
                <a:latin typeface="Century Gothic" panose="020B0502020202020204" pitchFamily="34" charset="0"/>
              </a:rPr>
              <a:t>Python for analysis</a:t>
            </a:r>
          </a:p>
          <a:p>
            <a:r>
              <a:rPr lang="en-US" sz="1600" dirty="0">
                <a:latin typeface="Century Gothic" panose="020B0502020202020204" pitchFamily="34" charset="0"/>
                <a:cs typeface="Calibri" panose="020F0502020204030204" pitchFamily="34" charset="0"/>
              </a:rPr>
              <a:t>Train a Logistic Regression model on the baseline data and over-sampled data sets to predict each class</a:t>
            </a:r>
          </a:p>
          <a:p>
            <a:pPr lvl="1"/>
            <a:r>
              <a:rPr lang="en-US" sz="1200" dirty="0">
                <a:latin typeface="Century Gothic" panose="020B0502020202020204" pitchFamily="34" charset="0"/>
                <a:cs typeface="Calibri" panose="020F0502020204030204" pitchFamily="34" charset="0"/>
              </a:rPr>
              <a:t>Before GAN, SMOTE, After GAN comparisons</a:t>
            </a:r>
          </a:p>
          <a:p>
            <a:r>
              <a:rPr lang="en-US" sz="1600" dirty="0">
                <a:latin typeface="Century Gothic" panose="020B0502020202020204" pitchFamily="34" charset="0"/>
                <a:cs typeface="Calibri" panose="020F0502020204030204" pitchFamily="34" charset="0"/>
              </a:rPr>
              <a:t>Test on the same unseen test data to compute the Precision, Recall, F1-Score, AUPRC and AUC </a:t>
            </a:r>
            <a:endParaRPr lang="en-ZA" sz="1600" dirty="0">
              <a:latin typeface="Century Gothic" panose="020B050202020202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a:p>
            <a:endParaRPr lang="en-US" sz="1800" dirty="0"/>
          </a:p>
          <a:p>
            <a:endParaRPr lang="en-ZA" sz="2400" dirty="0"/>
          </a:p>
        </p:txBody>
      </p:sp>
      <p:pic>
        <p:nvPicPr>
          <p:cNvPr id="9" name="Picture 8">
            <a:extLst>
              <a:ext uri="{FF2B5EF4-FFF2-40B4-BE49-F238E27FC236}">
                <a16:creationId xmlns:a16="http://schemas.microsoft.com/office/drawing/2014/main" id="{4A2B2F4C-45DC-4063-9F6E-1E2BB0FA472F}"/>
              </a:ext>
            </a:extLst>
          </p:cNvPr>
          <p:cNvPicPr>
            <a:picLocks noChangeAspect="1"/>
          </p:cNvPicPr>
          <p:nvPr/>
        </p:nvPicPr>
        <p:blipFill>
          <a:blip r:embed="rId2"/>
          <a:stretch>
            <a:fillRect/>
          </a:stretch>
        </p:blipFill>
        <p:spPr>
          <a:xfrm>
            <a:off x="6166996" y="4939316"/>
            <a:ext cx="5531498" cy="779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sign on a pole&#10;&#10;Description generated with very high confidence">
            <a:extLst>
              <a:ext uri="{FF2B5EF4-FFF2-40B4-BE49-F238E27FC236}">
                <a16:creationId xmlns:a16="http://schemas.microsoft.com/office/drawing/2014/main" id="{718E732D-7B58-4F09-BBDC-829F4B8C0BF5}"/>
              </a:ext>
            </a:extLst>
          </p:cNvPr>
          <p:cNvPicPr>
            <a:picLocks noChangeAspect="1"/>
          </p:cNvPicPr>
          <p:nvPr/>
        </p:nvPicPr>
        <p:blipFill>
          <a:blip r:embed="rId3"/>
          <a:stretch>
            <a:fillRect/>
          </a:stretch>
        </p:blipFill>
        <p:spPr>
          <a:xfrm>
            <a:off x="1770113" y="4864492"/>
            <a:ext cx="3132000" cy="1628383"/>
          </a:xfrm>
          <a:prstGeom prst="rect">
            <a:avLst/>
          </a:prstGeom>
        </p:spPr>
      </p:pic>
      <p:graphicFrame>
        <p:nvGraphicFramePr>
          <p:cNvPr id="12" name="Table 12">
            <a:extLst>
              <a:ext uri="{FF2B5EF4-FFF2-40B4-BE49-F238E27FC236}">
                <a16:creationId xmlns:a16="http://schemas.microsoft.com/office/drawing/2014/main" id="{4FDF6FA1-1906-49FB-9C74-9A1607130AB4}"/>
              </a:ext>
            </a:extLst>
          </p:cNvPr>
          <p:cNvGraphicFramePr>
            <a:graphicFrameLocks noGrp="1"/>
          </p:cNvGraphicFramePr>
          <p:nvPr>
            <p:ph sz="half" idx="2"/>
            <p:extLst>
              <p:ext uri="{D42A27DB-BD31-4B8C-83A1-F6EECF244321}">
                <p14:modId xmlns:p14="http://schemas.microsoft.com/office/powerpoint/2010/main" val="4201142368"/>
              </p:ext>
            </p:extLst>
          </p:nvPr>
        </p:nvGraphicFramePr>
        <p:xfrm>
          <a:off x="6096000" y="1839878"/>
          <a:ext cx="5602494" cy="2641600"/>
        </p:xfrm>
        <a:graphic>
          <a:graphicData uri="http://schemas.openxmlformats.org/drawingml/2006/table">
            <a:tbl>
              <a:tblPr firstRow="1" bandRow="1">
                <a:tableStyleId>{5A111915-BE36-4E01-A7E5-04B1672EAD32}</a:tableStyleId>
              </a:tblPr>
              <a:tblGrid>
                <a:gridCol w="1433879">
                  <a:extLst>
                    <a:ext uri="{9D8B030D-6E8A-4147-A177-3AD203B41FA5}">
                      <a16:colId xmlns:a16="http://schemas.microsoft.com/office/drawing/2014/main" val="496589301"/>
                    </a:ext>
                  </a:extLst>
                </a:gridCol>
                <a:gridCol w="1433879">
                  <a:extLst>
                    <a:ext uri="{9D8B030D-6E8A-4147-A177-3AD203B41FA5}">
                      <a16:colId xmlns:a16="http://schemas.microsoft.com/office/drawing/2014/main" val="444040703"/>
                    </a:ext>
                  </a:extLst>
                </a:gridCol>
                <a:gridCol w="1433879">
                  <a:extLst>
                    <a:ext uri="{9D8B030D-6E8A-4147-A177-3AD203B41FA5}">
                      <a16:colId xmlns:a16="http://schemas.microsoft.com/office/drawing/2014/main" val="1816486386"/>
                    </a:ext>
                  </a:extLst>
                </a:gridCol>
                <a:gridCol w="1300857">
                  <a:extLst>
                    <a:ext uri="{9D8B030D-6E8A-4147-A177-3AD203B41FA5}">
                      <a16:colId xmlns:a16="http://schemas.microsoft.com/office/drawing/2014/main" val="2741833545"/>
                    </a:ext>
                  </a:extLst>
                </a:gridCol>
              </a:tblGrid>
              <a:tr h="370840">
                <a:tc>
                  <a:txBody>
                    <a:bodyPr/>
                    <a:lstStyle/>
                    <a:p>
                      <a:r>
                        <a:rPr lang="en-US" dirty="0"/>
                        <a:t>Data set</a:t>
                      </a:r>
                      <a:endParaRPr lang="en-ZA" dirty="0"/>
                    </a:p>
                  </a:txBody>
                  <a:tcPr/>
                </a:tc>
                <a:tc>
                  <a:txBody>
                    <a:bodyPr/>
                    <a:lstStyle/>
                    <a:p>
                      <a:r>
                        <a:rPr lang="en-US" dirty="0"/>
                        <a:t># Majority</a:t>
                      </a:r>
                      <a:endParaRPr lang="en-ZA" dirty="0"/>
                    </a:p>
                  </a:txBody>
                  <a:tcPr/>
                </a:tc>
                <a:tc>
                  <a:txBody>
                    <a:bodyPr/>
                    <a:lstStyle/>
                    <a:p>
                      <a:r>
                        <a:rPr lang="en-US" dirty="0"/>
                        <a:t># Minority</a:t>
                      </a:r>
                      <a:endParaRPr lang="en-ZA" dirty="0"/>
                    </a:p>
                  </a:txBody>
                  <a:tcPr/>
                </a:tc>
                <a:tc>
                  <a:txBody>
                    <a:bodyPr/>
                    <a:lstStyle/>
                    <a:p>
                      <a:r>
                        <a:rPr lang="en-US" dirty="0"/>
                        <a:t># Features</a:t>
                      </a:r>
                      <a:endParaRPr lang="en-ZA" dirty="0"/>
                    </a:p>
                  </a:txBody>
                  <a:tcPr/>
                </a:tc>
                <a:extLst>
                  <a:ext uri="{0D108BD9-81ED-4DB2-BD59-A6C34878D82A}">
                    <a16:rowId xmlns:a16="http://schemas.microsoft.com/office/drawing/2014/main" val="223823963"/>
                  </a:ext>
                </a:extLst>
              </a:tr>
              <a:tr h="370840">
                <a:tc>
                  <a:txBody>
                    <a:bodyPr/>
                    <a:lstStyle/>
                    <a:p>
                      <a:r>
                        <a:rPr lang="en-US" sz="1600" b="1" dirty="0"/>
                        <a:t>Credit card fraud</a:t>
                      </a:r>
                      <a:endParaRPr lang="en-ZA" sz="1600" b="1" dirty="0"/>
                    </a:p>
                  </a:txBody>
                  <a:tcPr/>
                </a:tc>
                <a:tc>
                  <a:txBody>
                    <a:bodyPr/>
                    <a:lstStyle/>
                    <a:p>
                      <a:r>
                        <a:rPr lang="en-US" dirty="0"/>
                        <a:t>284807</a:t>
                      </a:r>
                      <a:endParaRPr lang="en-ZA" dirty="0"/>
                    </a:p>
                  </a:txBody>
                  <a:tcPr/>
                </a:tc>
                <a:tc>
                  <a:txBody>
                    <a:bodyPr/>
                    <a:lstStyle/>
                    <a:p>
                      <a:r>
                        <a:rPr lang="en-US" dirty="0"/>
                        <a:t>492</a:t>
                      </a:r>
                      <a:endParaRPr lang="en-ZA" dirty="0"/>
                    </a:p>
                  </a:txBody>
                  <a:tcPr/>
                </a:tc>
                <a:tc>
                  <a:txBody>
                    <a:bodyPr/>
                    <a:lstStyle/>
                    <a:p>
                      <a:r>
                        <a:rPr lang="en-US" dirty="0"/>
                        <a:t>31</a:t>
                      </a:r>
                      <a:endParaRPr lang="en-ZA" dirty="0"/>
                    </a:p>
                  </a:txBody>
                  <a:tcPr/>
                </a:tc>
                <a:extLst>
                  <a:ext uri="{0D108BD9-81ED-4DB2-BD59-A6C34878D82A}">
                    <a16:rowId xmlns:a16="http://schemas.microsoft.com/office/drawing/2014/main" val="2092216859"/>
                  </a:ext>
                </a:extLst>
              </a:tr>
              <a:tr h="370840">
                <a:tc>
                  <a:txBody>
                    <a:bodyPr/>
                    <a:lstStyle/>
                    <a:p>
                      <a:r>
                        <a:rPr lang="en-US" sz="1600" b="1" dirty="0"/>
                        <a:t>Diabetes</a:t>
                      </a:r>
                      <a:endParaRPr lang="en-ZA" sz="1600" b="1" dirty="0"/>
                    </a:p>
                  </a:txBody>
                  <a:tcPr/>
                </a:tc>
                <a:tc>
                  <a:txBody>
                    <a:bodyPr/>
                    <a:lstStyle/>
                    <a:p>
                      <a:r>
                        <a:rPr lang="en-US" dirty="0"/>
                        <a:t>500</a:t>
                      </a:r>
                      <a:endParaRPr lang="en-ZA" dirty="0"/>
                    </a:p>
                  </a:txBody>
                  <a:tcPr/>
                </a:tc>
                <a:tc>
                  <a:txBody>
                    <a:bodyPr/>
                    <a:lstStyle/>
                    <a:p>
                      <a:r>
                        <a:rPr lang="en-US" dirty="0"/>
                        <a:t>268</a:t>
                      </a:r>
                      <a:endParaRPr lang="en-ZA" dirty="0"/>
                    </a:p>
                  </a:txBody>
                  <a:tcPr/>
                </a:tc>
                <a:tc>
                  <a:txBody>
                    <a:bodyPr/>
                    <a:lstStyle/>
                    <a:p>
                      <a:r>
                        <a:rPr lang="en-US" dirty="0"/>
                        <a:t>8</a:t>
                      </a:r>
                      <a:endParaRPr lang="en-ZA" dirty="0"/>
                    </a:p>
                  </a:txBody>
                  <a:tcPr/>
                </a:tc>
                <a:extLst>
                  <a:ext uri="{0D108BD9-81ED-4DB2-BD59-A6C34878D82A}">
                    <a16:rowId xmlns:a16="http://schemas.microsoft.com/office/drawing/2014/main" val="1724734138"/>
                  </a:ext>
                </a:extLst>
              </a:tr>
              <a:tr h="370840">
                <a:tc>
                  <a:txBody>
                    <a:bodyPr/>
                    <a:lstStyle/>
                    <a:p>
                      <a:r>
                        <a:rPr lang="en-US" sz="1600" b="1" dirty="0"/>
                        <a:t>Glass identification</a:t>
                      </a:r>
                      <a:endParaRPr lang="en-ZA" sz="1600" b="1" dirty="0"/>
                    </a:p>
                  </a:txBody>
                  <a:tcPr/>
                </a:tc>
                <a:tc>
                  <a:txBody>
                    <a:bodyPr/>
                    <a:lstStyle/>
                    <a:p>
                      <a:r>
                        <a:rPr lang="en-US" dirty="0"/>
                        <a:t>144</a:t>
                      </a:r>
                      <a:endParaRPr lang="en-ZA" dirty="0"/>
                    </a:p>
                  </a:txBody>
                  <a:tcPr/>
                </a:tc>
                <a:tc>
                  <a:txBody>
                    <a:bodyPr/>
                    <a:lstStyle/>
                    <a:p>
                      <a:r>
                        <a:rPr lang="en-US" dirty="0"/>
                        <a:t>70</a:t>
                      </a:r>
                      <a:endParaRPr lang="en-ZA" dirty="0"/>
                    </a:p>
                  </a:txBody>
                  <a:tcPr/>
                </a:tc>
                <a:tc>
                  <a:txBody>
                    <a:bodyPr/>
                    <a:lstStyle/>
                    <a:p>
                      <a:r>
                        <a:rPr lang="en-US" dirty="0"/>
                        <a:t>9</a:t>
                      </a:r>
                      <a:endParaRPr lang="en-ZA" dirty="0"/>
                    </a:p>
                  </a:txBody>
                  <a:tcPr/>
                </a:tc>
                <a:extLst>
                  <a:ext uri="{0D108BD9-81ED-4DB2-BD59-A6C34878D82A}">
                    <a16:rowId xmlns:a16="http://schemas.microsoft.com/office/drawing/2014/main" val="2133183695"/>
                  </a:ext>
                </a:extLst>
              </a:tr>
              <a:tr h="370840">
                <a:tc>
                  <a:txBody>
                    <a:bodyPr/>
                    <a:lstStyle/>
                    <a:p>
                      <a:r>
                        <a:rPr lang="en-US" sz="1600" b="1" dirty="0"/>
                        <a:t>Credit scoring</a:t>
                      </a:r>
                      <a:endParaRPr lang="en-ZA" sz="1600" b="1" dirty="0"/>
                    </a:p>
                  </a:txBody>
                  <a:tcPr/>
                </a:tc>
                <a:tc>
                  <a:txBody>
                    <a:bodyPr/>
                    <a:lstStyle/>
                    <a:p>
                      <a:r>
                        <a:rPr lang="en-US" dirty="0"/>
                        <a:t>700</a:t>
                      </a:r>
                      <a:endParaRPr lang="en-ZA" dirty="0"/>
                    </a:p>
                  </a:txBody>
                  <a:tcPr/>
                </a:tc>
                <a:tc>
                  <a:txBody>
                    <a:bodyPr/>
                    <a:lstStyle/>
                    <a:p>
                      <a:r>
                        <a:rPr lang="en-US" dirty="0"/>
                        <a:t>300</a:t>
                      </a:r>
                      <a:endParaRPr lang="en-ZA" dirty="0"/>
                    </a:p>
                  </a:txBody>
                  <a:tcPr/>
                </a:tc>
                <a:tc>
                  <a:txBody>
                    <a:bodyPr/>
                    <a:lstStyle/>
                    <a:p>
                      <a:r>
                        <a:rPr lang="en-US" dirty="0"/>
                        <a:t>20</a:t>
                      </a:r>
                      <a:endParaRPr lang="en-ZA" dirty="0"/>
                    </a:p>
                  </a:txBody>
                  <a:tcPr/>
                </a:tc>
                <a:extLst>
                  <a:ext uri="{0D108BD9-81ED-4DB2-BD59-A6C34878D82A}">
                    <a16:rowId xmlns:a16="http://schemas.microsoft.com/office/drawing/2014/main" val="152547195"/>
                  </a:ext>
                </a:extLst>
              </a:tr>
              <a:tr h="370840">
                <a:tc>
                  <a:txBody>
                    <a:bodyPr/>
                    <a:lstStyle/>
                    <a:p>
                      <a:r>
                        <a:rPr lang="en-US" sz="1600" b="1" dirty="0"/>
                        <a:t>Breast Cancer</a:t>
                      </a:r>
                      <a:endParaRPr lang="en-ZA" sz="1600" b="1" dirty="0"/>
                    </a:p>
                  </a:txBody>
                  <a:tcPr/>
                </a:tc>
                <a:tc>
                  <a:txBody>
                    <a:bodyPr/>
                    <a:lstStyle/>
                    <a:p>
                      <a:r>
                        <a:rPr lang="en-US" dirty="0"/>
                        <a:t>357</a:t>
                      </a:r>
                      <a:endParaRPr lang="en-ZA" dirty="0"/>
                    </a:p>
                  </a:txBody>
                  <a:tcPr/>
                </a:tc>
                <a:tc>
                  <a:txBody>
                    <a:bodyPr/>
                    <a:lstStyle/>
                    <a:p>
                      <a:r>
                        <a:rPr lang="en-US" dirty="0"/>
                        <a:t>212</a:t>
                      </a:r>
                      <a:endParaRPr lang="en-ZA" dirty="0"/>
                    </a:p>
                  </a:txBody>
                  <a:tcPr/>
                </a:tc>
                <a:tc>
                  <a:txBody>
                    <a:bodyPr/>
                    <a:lstStyle/>
                    <a:p>
                      <a:r>
                        <a:rPr lang="en-US" dirty="0"/>
                        <a:t>9</a:t>
                      </a:r>
                      <a:endParaRPr lang="en-ZA" dirty="0"/>
                    </a:p>
                  </a:txBody>
                  <a:tcPr/>
                </a:tc>
                <a:extLst>
                  <a:ext uri="{0D108BD9-81ED-4DB2-BD59-A6C34878D82A}">
                    <a16:rowId xmlns:a16="http://schemas.microsoft.com/office/drawing/2014/main" val="2917650967"/>
                  </a:ext>
                </a:extLst>
              </a:tr>
            </a:tbl>
          </a:graphicData>
        </a:graphic>
      </p:graphicFrame>
      <p:sp>
        <p:nvSpPr>
          <p:cNvPr id="5" name="Slide Number Placeholder 4">
            <a:extLst>
              <a:ext uri="{FF2B5EF4-FFF2-40B4-BE49-F238E27FC236}">
                <a16:creationId xmlns:a16="http://schemas.microsoft.com/office/drawing/2014/main" id="{8F82C044-B7E7-4CA4-9110-47EA8AE78D6E}"/>
              </a:ext>
            </a:extLst>
          </p:cNvPr>
          <p:cNvSpPr>
            <a:spLocks noGrp="1"/>
          </p:cNvSpPr>
          <p:nvPr>
            <p:ph type="sldNum" sz="quarter" idx="12"/>
          </p:nvPr>
        </p:nvSpPr>
        <p:spPr/>
        <p:txBody>
          <a:bodyPr/>
          <a:lstStyle/>
          <a:p>
            <a:pPr>
              <a:defRPr/>
            </a:pPr>
            <a:fld id="{19457956-6EDB-4B2C-B75C-6EA4E48FD346}" type="slidenum">
              <a:rPr lang="fr-FR" smtClean="0"/>
              <a:pPr>
                <a:defRPr/>
              </a:pPr>
              <a:t>25</a:t>
            </a:fld>
            <a:endParaRPr lang="fr-FR"/>
          </a:p>
        </p:txBody>
      </p:sp>
    </p:spTree>
    <p:extLst>
      <p:ext uri="{BB962C8B-B14F-4D97-AF65-F5344CB8AC3E}">
        <p14:creationId xmlns:p14="http://schemas.microsoft.com/office/powerpoint/2010/main" val="2635579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C0FB-B928-45FD-9FAF-B71B84FAD66F}"/>
              </a:ext>
            </a:extLst>
          </p:cNvPr>
          <p:cNvSpPr>
            <a:spLocks noGrp="1"/>
          </p:cNvSpPr>
          <p:nvPr>
            <p:ph type="ctrTitle"/>
          </p:nvPr>
        </p:nvSpPr>
        <p:spPr/>
        <p:txBody>
          <a:bodyPr/>
          <a:lstStyle/>
          <a:p>
            <a:r>
              <a:rPr lang="en-US" dirty="0"/>
              <a:t>METHODOLOGY</a:t>
            </a:r>
            <a:endParaRPr lang="en-ZA" dirty="0"/>
          </a:p>
        </p:txBody>
      </p:sp>
      <p:sp>
        <p:nvSpPr>
          <p:cNvPr id="3" name="Subtitle 2">
            <a:extLst>
              <a:ext uri="{FF2B5EF4-FFF2-40B4-BE49-F238E27FC236}">
                <a16:creationId xmlns:a16="http://schemas.microsoft.com/office/drawing/2014/main" id="{6BF4F923-27FA-4E4F-BCF9-3CAE6D5F2316}"/>
              </a:ext>
            </a:extLst>
          </p:cNvPr>
          <p:cNvSpPr>
            <a:spLocks noGrp="1"/>
          </p:cNvSpPr>
          <p:nvPr>
            <p:ph type="subTitle" idx="1"/>
          </p:nvPr>
        </p:nvSpPr>
        <p:spPr/>
        <p:txBody>
          <a:bodyPr/>
          <a:lstStyle/>
          <a:p>
            <a:pPr marL="342900" indent="-342900" algn="l">
              <a:buFont typeface="Wingdings" panose="05000000000000000000" pitchFamily="2" charset="2"/>
              <a:buChar char="q"/>
            </a:pPr>
            <a:r>
              <a:rPr lang="en-US" sz="1800" dirty="0">
                <a:latin typeface="Century Gothic" panose="020B0502020202020204" pitchFamily="34" charset="0"/>
              </a:rPr>
              <a:t>Synthetic Over-sampling Technique (SMOTE) using R</a:t>
            </a:r>
          </a:p>
          <a:p>
            <a:pPr marL="342900" indent="-342900" algn="l">
              <a:buFont typeface="Wingdings" panose="05000000000000000000" pitchFamily="2" charset="2"/>
              <a:buChar char="q"/>
            </a:pPr>
            <a:r>
              <a:rPr lang="en-US" sz="1800" dirty="0">
                <a:latin typeface="Century Gothic" panose="020B0502020202020204" pitchFamily="34" charset="0"/>
              </a:rPr>
              <a:t>GAN training in Python using TensorFlow</a:t>
            </a:r>
          </a:p>
          <a:p>
            <a:pPr marL="342900" indent="-342900" algn="l">
              <a:buFont typeface="Wingdings" panose="05000000000000000000" pitchFamily="2" charset="2"/>
              <a:buChar char="q"/>
            </a:pPr>
            <a:r>
              <a:rPr lang="en-US" sz="1800" dirty="0">
                <a:latin typeface="Century Gothic" panose="020B0502020202020204" pitchFamily="34" charset="0"/>
              </a:rPr>
              <a:t>Predict minority classes of various data sets</a:t>
            </a:r>
          </a:p>
          <a:p>
            <a:pPr marL="342900" indent="-342900" algn="l">
              <a:buFont typeface="Wingdings" panose="05000000000000000000" pitchFamily="2" charset="2"/>
              <a:buChar char="q"/>
            </a:pPr>
            <a:r>
              <a:rPr lang="en-US" sz="1800" dirty="0">
                <a:latin typeface="Century Gothic" panose="020B0502020202020204" pitchFamily="34" charset="0"/>
              </a:rPr>
              <a:t>Over-sample minority cases using SMOTE and GAN</a:t>
            </a:r>
          </a:p>
          <a:p>
            <a:pPr marL="342900" indent="-342900" algn="l">
              <a:buFont typeface="Wingdings" panose="05000000000000000000" pitchFamily="2" charset="2"/>
              <a:buChar char="q"/>
            </a:pPr>
            <a:r>
              <a:rPr lang="en-US" sz="1800" dirty="0">
                <a:latin typeface="Century Gothic" panose="020B0502020202020204" pitchFamily="34" charset="0"/>
              </a:rPr>
              <a:t>Train a classifier and compare performance</a:t>
            </a:r>
          </a:p>
          <a:p>
            <a:pPr marL="342900" indent="-342900" algn="l">
              <a:buFont typeface="Wingdings" panose="05000000000000000000" pitchFamily="2" charset="2"/>
              <a:buChar char="q"/>
            </a:pPr>
            <a:r>
              <a:rPr lang="en-US" sz="1800" dirty="0">
                <a:latin typeface="Century Gothic" panose="020B0502020202020204" pitchFamily="34" charset="0"/>
              </a:rPr>
              <a:t>Statistical significance testing using Friedman/Post-hoc </a:t>
            </a:r>
            <a:r>
              <a:rPr lang="en-US" sz="1800" dirty="0" err="1">
                <a:latin typeface="Century Gothic" panose="020B0502020202020204" pitchFamily="34" charset="0"/>
              </a:rPr>
              <a:t>Nemenyi</a:t>
            </a:r>
            <a:r>
              <a:rPr lang="en-US" sz="1800" dirty="0">
                <a:latin typeface="Century Gothic" panose="020B0502020202020204" pitchFamily="34" charset="0"/>
              </a:rPr>
              <a:t> test</a:t>
            </a:r>
            <a:endParaRPr lang="en-ZA" sz="2000" dirty="0">
              <a:latin typeface="Century Gothic" panose="020B0502020202020204" pitchFamily="34" charset="0"/>
            </a:endParaRPr>
          </a:p>
        </p:txBody>
      </p:sp>
    </p:spTree>
    <p:extLst>
      <p:ext uri="{BB962C8B-B14F-4D97-AF65-F5344CB8AC3E}">
        <p14:creationId xmlns:p14="http://schemas.microsoft.com/office/powerpoint/2010/main" val="281405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1B4-EA61-48D4-B968-F0F57513DCEC}"/>
              </a:ext>
            </a:extLst>
          </p:cNvPr>
          <p:cNvSpPr>
            <a:spLocks noGrp="1"/>
          </p:cNvSpPr>
          <p:nvPr>
            <p:ph type="title"/>
          </p:nvPr>
        </p:nvSpPr>
        <p:spPr/>
        <p:txBody>
          <a:bodyPr/>
          <a:lstStyle/>
          <a:p>
            <a:r>
              <a:rPr lang="en-US" dirty="0"/>
              <a:t>SYNTHETIC OVER-SAMPLING</a:t>
            </a:r>
            <a:endParaRPr lang="en-Z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D8BD6A-67D6-4FAF-902B-5423FC08D169}"/>
                  </a:ext>
                </a:extLst>
              </p:cNvPr>
              <p:cNvSpPr>
                <a:spLocks noGrp="1"/>
              </p:cNvSpPr>
              <p:nvPr>
                <p:ph idx="1"/>
              </p:nvPr>
            </p:nvSpPr>
            <p:spPr/>
            <p:txBody>
              <a:bodyPr/>
              <a:lstStyle/>
              <a:p>
                <a:pPr>
                  <a:buFont typeface="Wingdings" panose="05000000000000000000" pitchFamily="2" charset="2"/>
                  <a:buChar char="q"/>
                </a:pPr>
                <a:r>
                  <a:rPr lang="en-ZA" sz="1400" dirty="0">
                    <a:latin typeface="Century Gothic" panose="020B0502020202020204" pitchFamily="34" charset="0"/>
                  </a:rPr>
                  <a:t>Synthetic Over-</a:t>
                </a:r>
                <a:r>
                  <a:rPr lang="en-ZA" sz="1400" dirty="0" err="1">
                    <a:latin typeface="Century Gothic" panose="020B0502020202020204" pitchFamily="34" charset="0"/>
                  </a:rPr>
                  <a:t>saMpling</a:t>
                </a:r>
                <a:r>
                  <a:rPr lang="en-ZA" sz="1400" dirty="0">
                    <a:latin typeface="Century Gothic" panose="020B0502020202020204" pitchFamily="34" charset="0"/>
                  </a:rPr>
                  <a:t> </a:t>
                </a:r>
                <a:r>
                  <a:rPr lang="en-ZA" sz="1400" dirty="0" err="1">
                    <a:latin typeface="Century Gothic" panose="020B0502020202020204" pitchFamily="34" charset="0"/>
                  </a:rPr>
                  <a:t>TEchnique</a:t>
                </a:r>
                <a:r>
                  <a:rPr lang="en-ZA" sz="1400" dirty="0">
                    <a:latin typeface="Century Gothic" panose="020B0502020202020204" pitchFamily="34" charset="0"/>
                  </a:rPr>
                  <a:t> (SMOTE), Chawla et al. (2002)</a:t>
                </a:r>
              </a:p>
              <a:p>
                <a:pPr lvl="1">
                  <a:buFont typeface="Wingdings" panose="05000000000000000000" pitchFamily="2" charset="2"/>
                  <a:buChar char="q"/>
                </a:pPr>
                <a:r>
                  <a:rPr lang="en-ZA" sz="1400" dirty="0">
                    <a:latin typeface="Century Gothic" panose="020B0502020202020204" pitchFamily="34" charset="0"/>
                  </a:rPr>
                  <a:t>State-of-the-art solution and widely popular</a:t>
                </a:r>
              </a:p>
              <a:p>
                <a:pPr lvl="1">
                  <a:lnSpc>
                    <a:spcPct val="130000"/>
                  </a:lnSpc>
                  <a:buFont typeface="Wingdings" panose="05000000000000000000" pitchFamily="2" charset="2"/>
                  <a:buChar char="q"/>
                </a:pPr>
                <a:r>
                  <a:rPr lang="en-ZA" sz="1400" dirty="0">
                    <a:latin typeface="Century Gothic" panose="020B0502020202020204" pitchFamily="34" charset="0"/>
                  </a:rPr>
                  <a:t>Interpolation approach using k-nearest neighbour (k-NN): </a:t>
                </a:r>
                <a14:m>
                  <m:oMath xmlns:m="http://schemas.openxmlformats.org/officeDocument/2006/math">
                    <m:r>
                      <a:rPr lang="en-US" sz="1400" b="0" i="1" smtClean="0">
                        <a:latin typeface="Cambria Math" panose="02040503050406030204" pitchFamily="18" charset="0"/>
                      </a:rPr>
                      <m:t>𝑥</m:t>
                    </m:r>
                  </m:oMath>
                </a14:m>
                <a:r>
                  <a:rPr lang="en-ZA" sz="1400" dirty="0">
                    <a:latin typeface="Century Gothic" panose="020B0502020202020204" pitchFamily="34" charset="0"/>
                  </a:rPr>
                  <a:t> random instance, </a:t>
                </a:r>
                <a14:m>
                  <m:oMath xmlns:m="http://schemas.openxmlformats.org/officeDocument/2006/math">
                    <m:r>
                      <a:rPr lang="en-US" sz="1400" b="0" i="1" smtClean="0">
                        <a:latin typeface="Cambria Math" panose="02040503050406030204" pitchFamily="18" charset="0"/>
                      </a:rPr>
                      <m:t>𝑦</m:t>
                    </m:r>
                  </m:oMath>
                </a14:m>
                <a:r>
                  <a:rPr lang="en-ZA" sz="1400" dirty="0">
                    <a:latin typeface="Century Gothic" panose="020B0502020202020204" pitchFamily="34" charset="0"/>
                  </a:rPr>
                  <a:t> its random k-NN and </a:t>
                </a:r>
                <a14:m>
                  <m:oMath xmlns:m="http://schemas.openxmlformats.org/officeDocument/2006/math">
                    <m:r>
                      <a:rPr lang="en-ZA" sz="1400" b="0" i="1" smtClean="0">
                        <a:latin typeface="Cambria Math" panose="02040503050406030204" pitchFamily="18" charset="0"/>
                        <a:ea typeface="Cambria Math" panose="02040503050406030204" pitchFamily="18" charset="0"/>
                      </a:rPr>
                      <m:t>𝛼</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𝑈</m:t>
                    </m:r>
                    <m:d>
                      <m:dPr>
                        <m:ctrlPr>
                          <a:rPr lang="en-US" sz="1400" i="1">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𝑂</m:t>
                        </m:r>
                        <m:r>
                          <a:rPr lang="en-US" sz="1400" b="0" i="1" smtClean="0">
                            <a:latin typeface="Cambria Math" panose="02040503050406030204" pitchFamily="18" charset="0"/>
                            <a:ea typeface="Cambria Math" panose="02040503050406030204" pitchFamily="18" charset="0"/>
                          </a:rPr>
                          <m:t>,1</m:t>
                        </m:r>
                      </m:e>
                    </m:d>
                    <m:r>
                      <a:rPr lang="en-US" sz="1400" b="0" i="1" smtClean="0">
                        <a:latin typeface="Cambria Math" panose="02040503050406030204" pitchFamily="18" charset="0"/>
                        <a:ea typeface="Cambria Math" panose="02040503050406030204" pitchFamily="18" charset="0"/>
                      </a:rPr>
                      <m:t>;</m:t>
                    </m:r>
                  </m:oMath>
                </a14:m>
                <a:r>
                  <a:rPr lang="en-ZA" sz="1400" dirty="0">
                    <a:latin typeface="Century Gothic" panose="020B0502020202020204" pitchFamily="34" charset="0"/>
                  </a:rPr>
                  <a:t> then a new instance is generated as:</a:t>
                </a:r>
              </a:p>
              <a:p>
                <a:pPr marL="457200" lvl="1" indent="0">
                  <a:lnSpc>
                    <a:spcPct val="130000"/>
                  </a:lnSpc>
                  <a:buNone/>
                </a:pPr>
                <a14:m>
                  <m:oMathPara xmlns:m="http://schemas.openxmlformats.org/officeDocument/2006/math">
                    <m:oMathParaPr>
                      <m:jc m:val="centerGroup"/>
                    </m:oMathParaPr>
                    <m:oMath xmlns:m="http://schemas.openxmlformats.org/officeDocument/2006/math">
                      <m:r>
                        <a:rPr lang="en-US" sz="1400" b="1" i="1">
                          <a:solidFill>
                            <a:srgbClr val="002060"/>
                          </a:solidFill>
                          <a:latin typeface="Cambria Math" panose="02040503050406030204" pitchFamily="18" charset="0"/>
                        </a:rPr>
                        <m:t>𝒔</m:t>
                      </m:r>
                      <m:r>
                        <a:rPr lang="en-US" sz="1400" b="1" i="1">
                          <a:solidFill>
                            <a:srgbClr val="002060"/>
                          </a:solidFill>
                          <a:latin typeface="Cambria Math" panose="02040503050406030204" pitchFamily="18" charset="0"/>
                        </a:rPr>
                        <m:t>=</m:t>
                      </m:r>
                      <m:r>
                        <a:rPr lang="en-US" sz="1400" b="1" i="1">
                          <a:solidFill>
                            <a:srgbClr val="002060"/>
                          </a:solidFill>
                          <a:latin typeface="Cambria Math" panose="02040503050406030204" pitchFamily="18" charset="0"/>
                        </a:rPr>
                        <m:t>𝒙</m:t>
                      </m:r>
                      <m:r>
                        <a:rPr lang="en-US" sz="1400" b="1" i="1">
                          <a:solidFill>
                            <a:srgbClr val="002060"/>
                          </a:solidFill>
                          <a:latin typeface="Cambria Math" panose="02040503050406030204" pitchFamily="18" charset="0"/>
                        </a:rPr>
                        <m:t>+ </m:t>
                      </m:r>
                      <m:r>
                        <a:rPr lang="en-US" sz="1400" b="1" i="1">
                          <a:solidFill>
                            <a:srgbClr val="002060"/>
                          </a:solidFill>
                          <a:latin typeface="Cambria Math" panose="02040503050406030204" pitchFamily="18" charset="0"/>
                          <a:ea typeface="Cambria Math" panose="02040503050406030204" pitchFamily="18" charset="0"/>
                        </a:rPr>
                        <m:t>𝜶</m:t>
                      </m:r>
                      <m:r>
                        <a:rPr lang="en-US" sz="1400" b="1" i="1">
                          <a:solidFill>
                            <a:srgbClr val="002060"/>
                          </a:solidFill>
                          <a:latin typeface="Cambria Math" panose="02040503050406030204" pitchFamily="18" charset="0"/>
                          <a:ea typeface="Cambria Math" panose="02040503050406030204" pitchFamily="18" charset="0"/>
                        </a:rPr>
                        <m:t>(</m:t>
                      </m:r>
                      <m:r>
                        <a:rPr lang="en-US" sz="1400" b="1" i="1">
                          <a:solidFill>
                            <a:srgbClr val="002060"/>
                          </a:solidFill>
                          <a:latin typeface="Cambria Math" panose="02040503050406030204" pitchFamily="18" charset="0"/>
                          <a:ea typeface="Cambria Math" panose="02040503050406030204" pitchFamily="18" charset="0"/>
                        </a:rPr>
                        <m:t>𝒚</m:t>
                      </m:r>
                      <m:r>
                        <a:rPr lang="en-US" sz="1400" b="1" i="1">
                          <a:solidFill>
                            <a:srgbClr val="002060"/>
                          </a:solidFill>
                          <a:latin typeface="Cambria Math" panose="02040503050406030204" pitchFamily="18" charset="0"/>
                          <a:ea typeface="Cambria Math" panose="02040503050406030204" pitchFamily="18" charset="0"/>
                        </a:rPr>
                        <m:t> −</m:t>
                      </m:r>
                      <m:r>
                        <a:rPr lang="en-US" sz="1400" b="1" i="1">
                          <a:solidFill>
                            <a:srgbClr val="002060"/>
                          </a:solidFill>
                          <a:latin typeface="Cambria Math" panose="02040503050406030204" pitchFamily="18" charset="0"/>
                          <a:ea typeface="Cambria Math" panose="02040503050406030204" pitchFamily="18" charset="0"/>
                        </a:rPr>
                        <m:t>𝒙</m:t>
                      </m:r>
                      <m:r>
                        <a:rPr lang="en-US" sz="1400" b="1" i="1">
                          <a:solidFill>
                            <a:srgbClr val="002060"/>
                          </a:solidFill>
                          <a:latin typeface="Cambria Math" panose="02040503050406030204" pitchFamily="18" charset="0"/>
                          <a:ea typeface="Cambria Math" panose="02040503050406030204" pitchFamily="18" charset="0"/>
                        </a:rPr>
                        <m:t>)</m:t>
                      </m:r>
                    </m:oMath>
                  </m:oMathPara>
                </a14:m>
                <a:endParaRPr lang="en-US" sz="1400" i="1" dirty="0">
                  <a:latin typeface="Cambria Math" panose="02040503050406030204" pitchFamily="18" charset="0"/>
                </a:endParaRPr>
              </a:p>
              <a:p>
                <a:pPr>
                  <a:buFont typeface="Wingdings" panose="05000000000000000000" pitchFamily="2" charset="2"/>
                  <a:buChar char="q"/>
                </a:pPr>
                <a:r>
                  <a:rPr lang="en-US" sz="1600" dirty="0">
                    <a:latin typeface="Century Gothic" panose="020B0502020202020204" pitchFamily="34" charset="0"/>
                  </a:rPr>
                  <a:t>Issues – over-lapping, noise, feature space, not based on true distribution, alters distribution, over-fitting, subjective</a:t>
                </a:r>
                <a:endParaRPr lang="en-ZA" sz="1600" dirty="0">
                  <a:latin typeface="Century Gothic" panose="020B0502020202020204" pitchFamily="34" charset="0"/>
                </a:endParaRPr>
              </a:p>
              <a:p>
                <a:endParaRPr lang="en-ZA" dirty="0"/>
              </a:p>
            </p:txBody>
          </p:sp>
        </mc:Choice>
        <mc:Fallback xmlns="">
          <p:sp>
            <p:nvSpPr>
              <p:cNvPr id="3" name="Content Placeholder 2">
                <a:extLst>
                  <a:ext uri="{FF2B5EF4-FFF2-40B4-BE49-F238E27FC236}">
                    <a16:creationId xmlns:a16="http://schemas.microsoft.com/office/drawing/2014/main" id="{66D8BD6A-67D6-4FAF-902B-5423FC08D169}"/>
                  </a:ext>
                </a:extLst>
              </p:cNvPr>
              <p:cNvSpPr>
                <a:spLocks noGrp="1" noRot="1" noChangeAspect="1" noMove="1" noResize="1" noEditPoints="1" noAdjustHandles="1" noChangeArrowheads="1" noChangeShapeType="1" noTextEdit="1"/>
              </p:cNvSpPr>
              <p:nvPr>
                <p:ph idx="1"/>
              </p:nvPr>
            </p:nvSpPr>
            <p:spPr>
              <a:blipFill>
                <a:blip r:embed="rId2"/>
                <a:stretch>
                  <a:fillRect l="-58" t="-700" r="-812"/>
                </a:stretch>
              </a:blipFill>
            </p:spPr>
            <p:txBody>
              <a:bodyPr/>
              <a:lstStyle/>
              <a:p>
                <a:r>
                  <a:rPr lang="en-ZA">
                    <a:noFill/>
                  </a:rPr>
                  <a:t> </a:t>
                </a:r>
              </a:p>
            </p:txBody>
          </p:sp>
        </mc:Fallback>
      </mc:AlternateContent>
      <p:pic>
        <p:nvPicPr>
          <p:cNvPr id="4" name="Picture 2" descr="https://assets.datacamp.com/production/repositories/2162/datasets/e531936ded3d44a9fcac6d05f62f51e9392c7824/smote.png">
            <a:extLst>
              <a:ext uri="{FF2B5EF4-FFF2-40B4-BE49-F238E27FC236}">
                <a16:creationId xmlns:a16="http://schemas.microsoft.com/office/drawing/2014/main" id="{313A92FC-4A8A-46AA-80FC-D4F11F915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264" y="3754769"/>
            <a:ext cx="6991350" cy="19963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693176-CAC6-4BA3-A85E-B4C06DA9B49D}"/>
              </a:ext>
            </a:extLst>
          </p:cNvPr>
          <p:cNvSpPr/>
          <p:nvPr/>
        </p:nvSpPr>
        <p:spPr>
          <a:xfrm>
            <a:off x="1178169" y="6065250"/>
            <a:ext cx="9847385" cy="4932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1200" dirty="0"/>
              <a:t>SMOTE is a pioneering method in imbalanced learning but it has issues. Other density estimation approaches have been proposed, including generative modelling. But most of these also make strong assumptions about the data distribution.</a:t>
            </a:r>
            <a:endParaRPr lang="en-ZA" sz="1200" dirty="0"/>
          </a:p>
        </p:txBody>
      </p:sp>
      <p:sp>
        <p:nvSpPr>
          <p:cNvPr id="7" name="Slide Number Placeholder 6">
            <a:extLst>
              <a:ext uri="{FF2B5EF4-FFF2-40B4-BE49-F238E27FC236}">
                <a16:creationId xmlns:a16="http://schemas.microsoft.com/office/drawing/2014/main" id="{94243500-B261-4585-A3FE-6A21D567BC58}"/>
              </a:ext>
            </a:extLst>
          </p:cNvPr>
          <p:cNvSpPr>
            <a:spLocks noGrp="1"/>
          </p:cNvSpPr>
          <p:nvPr>
            <p:ph type="sldNum" sz="quarter" idx="12"/>
          </p:nvPr>
        </p:nvSpPr>
        <p:spPr/>
        <p:txBody>
          <a:bodyPr/>
          <a:lstStyle/>
          <a:p>
            <a:pPr>
              <a:defRPr/>
            </a:pPr>
            <a:fld id="{6E4C29F6-C04E-4800-BDDD-8E0464A8B178}" type="slidenum">
              <a:rPr lang="fr-FR" smtClean="0"/>
              <a:pPr>
                <a:defRPr/>
              </a:pPr>
              <a:t>27</a:t>
            </a:fld>
            <a:endParaRPr lang="fr-FR"/>
          </a:p>
        </p:txBody>
      </p:sp>
    </p:spTree>
    <p:extLst>
      <p:ext uri="{BB962C8B-B14F-4D97-AF65-F5344CB8AC3E}">
        <p14:creationId xmlns:p14="http://schemas.microsoft.com/office/powerpoint/2010/main" val="3931543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8924-9B42-42DB-AC52-35896839BB49}"/>
              </a:ext>
            </a:extLst>
          </p:cNvPr>
          <p:cNvSpPr>
            <a:spLocks noGrp="1"/>
          </p:cNvSpPr>
          <p:nvPr>
            <p:ph type="title"/>
          </p:nvPr>
        </p:nvSpPr>
        <p:spPr/>
        <p:txBody>
          <a:bodyPr/>
          <a:lstStyle/>
          <a:p>
            <a:r>
              <a:rPr lang="en-US" dirty="0"/>
              <a:t>DENSITY ESTIMATION APPROACHES</a:t>
            </a:r>
            <a:endParaRPr lang="en-ZA" dirty="0"/>
          </a:p>
        </p:txBody>
      </p:sp>
      <p:sp>
        <p:nvSpPr>
          <p:cNvPr id="3" name="Text Placeholder 2">
            <a:extLst>
              <a:ext uri="{FF2B5EF4-FFF2-40B4-BE49-F238E27FC236}">
                <a16:creationId xmlns:a16="http://schemas.microsoft.com/office/drawing/2014/main" id="{5FB41E50-539B-4789-B1D8-52B8ED004888}"/>
              </a:ext>
            </a:extLst>
          </p:cNvPr>
          <p:cNvSpPr>
            <a:spLocks noGrp="1"/>
          </p:cNvSpPr>
          <p:nvPr>
            <p:ph type="body" idx="1"/>
          </p:nvPr>
        </p:nvSpPr>
        <p:spPr/>
        <p:txBody>
          <a:bodyPr/>
          <a:lstStyle/>
          <a:p>
            <a:r>
              <a:rPr lang="en-US" dirty="0"/>
              <a:t>Probability Density Function Over-sampling (PDFOS)</a:t>
            </a:r>
            <a:endParaRPr lang="en-ZA"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A47684DC-CDBF-4519-86AE-2D1297AF1D09}"/>
                  </a:ext>
                </a:extLst>
              </p:cNvPr>
              <p:cNvSpPr>
                <a:spLocks noGrp="1"/>
              </p:cNvSpPr>
              <p:nvPr>
                <p:ph sz="half" idx="2"/>
              </p:nvPr>
            </p:nvSpPr>
            <p:spPr>
              <a:xfrm>
                <a:off x="831652" y="2505075"/>
                <a:ext cx="5157787" cy="3684588"/>
              </a:xfrm>
            </p:spPr>
            <p:txBody>
              <a:bodyPr/>
              <a:lstStyle/>
              <a:p>
                <a:r>
                  <a:rPr lang="en-US" sz="1800" dirty="0"/>
                  <a:t>Non-parametric kernel density estimate</a:t>
                </a:r>
              </a:p>
              <a:p>
                <a:endParaRPr lang="en-US" dirty="0"/>
              </a:p>
              <a:p>
                <a:pPr marL="0" indent="0">
                  <a:buNone/>
                </a:pPr>
                <a:endParaRPr lang="en-US" dirty="0"/>
              </a:p>
              <a:p>
                <a:r>
                  <a:rPr lang="en-US" sz="1800" dirty="0"/>
                  <a:t>Sample a synthetic as follows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h𝑅</m:t>
                      </m:r>
                      <m:r>
                        <a:rPr lang="en-US" i="1">
                          <a:latin typeface="Cambria Math" panose="02040503050406030204" pitchFamily="18" charset="0"/>
                        </a:rPr>
                        <m:t>.</m:t>
                      </m:r>
                      <m:r>
                        <a:rPr lang="en-US" i="1">
                          <a:latin typeface="Cambria Math" panose="02040503050406030204" pitchFamily="18" charset="0"/>
                        </a:rPr>
                        <m:t>𝑟</m:t>
                      </m:r>
                    </m:oMath>
                  </m:oMathPara>
                </a14:m>
                <a:endParaRPr lang="en-ZA" dirty="0"/>
              </a:p>
              <a:p>
                <a:pPr marL="0" indent="0">
                  <a:buNone/>
                </a:pPr>
                <a:endParaRPr lang="en-ZA" dirty="0"/>
              </a:p>
            </p:txBody>
          </p:sp>
        </mc:Choice>
        <mc:Fallback xmlns="">
          <p:sp>
            <p:nvSpPr>
              <p:cNvPr id="4" name="Content Placeholder 3">
                <a:extLst>
                  <a:ext uri="{FF2B5EF4-FFF2-40B4-BE49-F238E27FC236}">
                    <a16:creationId xmlns:a16="http://schemas.microsoft.com/office/drawing/2014/main" id="{A47684DC-CDBF-4519-86AE-2D1297AF1D09}"/>
                  </a:ext>
                </a:extLst>
              </p:cNvPr>
              <p:cNvSpPr>
                <a:spLocks noGrp="1" noRot="1" noChangeAspect="1" noMove="1" noResize="1" noEditPoints="1" noAdjustHandles="1" noChangeArrowheads="1" noChangeShapeType="1" noTextEdit="1"/>
              </p:cNvSpPr>
              <p:nvPr>
                <p:ph sz="half" idx="2"/>
              </p:nvPr>
            </p:nvSpPr>
            <p:spPr>
              <a:xfrm>
                <a:off x="831652" y="2505075"/>
                <a:ext cx="5157787" cy="3684588"/>
              </a:xfrm>
              <a:blipFill>
                <a:blip r:embed="rId2"/>
                <a:stretch>
                  <a:fillRect l="-354" t="-1656"/>
                </a:stretch>
              </a:blipFill>
            </p:spPr>
            <p:txBody>
              <a:bodyPr/>
              <a:lstStyle/>
              <a:p>
                <a:r>
                  <a:rPr lang="en-ZA">
                    <a:noFill/>
                  </a:rPr>
                  <a:t> </a:t>
                </a:r>
              </a:p>
            </p:txBody>
          </p:sp>
        </mc:Fallback>
      </mc:AlternateContent>
      <p:sp>
        <p:nvSpPr>
          <p:cNvPr id="5" name="Text Placeholder 4">
            <a:extLst>
              <a:ext uri="{FF2B5EF4-FFF2-40B4-BE49-F238E27FC236}">
                <a16:creationId xmlns:a16="http://schemas.microsoft.com/office/drawing/2014/main" id="{FD661E77-A9CD-41C6-9D18-ABAC7EDDF660}"/>
              </a:ext>
            </a:extLst>
          </p:cNvPr>
          <p:cNvSpPr>
            <a:spLocks noGrp="1"/>
          </p:cNvSpPr>
          <p:nvPr>
            <p:ph type="body" sz="quarter" idx="3"/>
          </p:nvPr>
        </p:nvSpPr>
        <p:spPr/>
        <p:txBody>
          <a:bodyPr/>
          <a:lstStyle/>
          <a:p>
            <a:r>
              <a:rPr lang="en-US" dirty="0"/>
              <a:t>Random Walk Over-sampling (RWO)</a:t>
            </a:r>
            <a:endParaRPr lang="en-ZA" dirty="0"/>
          </a:p>
        </p:txBody>
      </p:sp>
      <p:sp>
        <p:nvSpPr>
          <p:cNvPr id="6" name="Content Placeholder 5">
            <a:extLst>
              <a:ext uri="{FF2B5EF4-FFF2-40B4-BE49-F238E27FC236}">
                <a16:creationId xmlns:a16="http://schemas.microsoft.com/office/drawing/2014/main" id="{58CA5519-FD42-4188-892C-34040B03A885}"/>
              </a:ext>
            </a:extLst>
          </p:cNvPr>
          <p:cNvSpPr>
            <a:spLocks noGrp="1"/>
          </p:cNvSpPr>
          <p:nvPr>
            <p:ph sz="quarter" idx="4"/>
          </p:nvPr>
        </p:nvSpPr>
        <p:spPr/>
        <p:txBody>
          <a:bodyPr/>
          <a:lstStyle/>
          <a:p>
            <a:r>
              <a:rPr lang="en-US" sz="1800" dirty="0"/>
              <a:t>Central limit theorem</a:t>
            </a:r>
          </a:p>
          <a:p>
            <a:pPr lvl="1"/>
            <a:r>
              <a:rPr lang="en-US" sz="1400" dirty="0"/>
              <a:t>As the training sample size increases, distribution tends to a normal distribution</a:t>
            </a:r>
          </a:p>
          <a:p>
            <a:pPr lvl="1"/>
            <a:r>
              <a:rPr lang="en-US" sz="1400" dirty="0"/>
              <a:t>Use this idea for sample generation</a:t>
            </a:r>
          </a:p>
          <a:p>
            <a:r>
              <a:rPr lang="en-US" sz="1800" dirty="0"/>
              <a:t>Generate new minority cases with same mean &amp; variances as the training data</a:t>
            </a:r>
          </a:p>
          <a:p>
            <a:pPr marL="0" indent="0">
              <a:buNone/>
            </a:pPr>
            <a:endParaRPr lang="en-ZA" dirty="0"/>
          </a:p>
        </p:txBody>
      </p:sp>
      <p:pic>
        <p:nvPicPr>
          <p:cNvPr id="7" name="Picture 6">
            <a:extLst>
              <a:ext uri="{FF2B5EF4-FFF2-40B4-BE49-F238E27FC236}">
                <a16:creationId xmlns:a16="http://schemas.microsoft.com/office/drawing/2014/main" id="{F75DD7C3-A373-4B28-9F2E-3741F113E8F8}"/>
              </a:ext>
            </a:extLst>
          </p:cNvPr>
          <p:cNvPicPr>
            <a:picLocks noChangeAspect="1"/>
          </p:cNvPicPr>
          <p:nvPr/>
        </p:nvPicPr>
        <p:blipFill>
          <a:blip r:embed="rId3"/>
          <a:stretch>
            <a:fillRect/>
          </a:stretch>
        </p:blipFill>
        <p:spPr>
          <a:xfrm>
            <a:off x="893429" y="4823951"/>
            <a:ext cx="5278771" cy="564300"/>
          </a:xfrm>
          <a:prstGeom prst="rect">
            <a:avLst/>
          </a:prstGeom>
        </p:spPr>
      </p:pic>
      <p:pic>
        <p:nvPicPr>
          <p:cNvPr id="8" name="Picture 7">
            <a:extLst>
              <a:ext uri="{FF2B5EF4-FFF2-40B4-BE49-F238E27FC236}">
                <a16:creationId xmlns:a16="http://schemas.microsoft.com/office/drawing/2014/main" id="{1B877E7E-5BD3-4A50-8C73-C3FD1CB78AA9}"/>
              </a:ext>
            </a:extLst>
          </p:cNvPr>
          <p:cNvPicPr>
            <a:picLocks noChangeAspect="1"/>
          </p:cNvPicPr>
          <p:nvPr/>
        </p:nvPicPr>
        <p:blipFill>
          <a:blip r:embed="rId4"/>
          <a:stretch>
            <a:fillRect/>
          </a:stretch>
        </p:blipFill>
        <p:spPr>
          <a:xfrm>
            <a:off x="2267848" y="2948689"/>
            <a:ext cx="1587600" cy="419100"/>
          </a:xfrm>
          <a:prstGeom prst="rect">
            <a:avLst/>
          </a:prstGeom>
        </p:spPr>
      </p:pic>
      <p:pic>
        <p:nvPicPr>
          <p:cNvPr id="9" name="Picture 8">
            <a:extLst>
              <a:ext uri="{FF2B5EF4-FFF2-40B4-BE49-F238E27FC236}">
                <a16:creationId xmlns:a16="http://schemas.microsoft.com/office/drawing/2014/main" id="{C62A411E-563F-4E04-8925-13DCD36B0359}"/>
              </a:ext>
            </a:extLst>
          </p:cNvPr>
          <p:cNvPicPr>
            <a:picLocks noChangeAspect="1"/>
          </p:cNvPicPr>
          <p:nvPr/>
        </p:nvPicPr>
        <p:blipFill>
          <a:blip r:embed="rId5"/>
          <a:stretch>
            <a:fillRect/>
          </a:stretch>
        </p:blipFill>
        <p:spPr>
          <a:xfrm>
            <a:off x="852420" y="3429000"/>
            <a:ext cx="5186161" cy="343200"/>
          </a:xfrm>
          <a:prstGeom prst="rect">
            <a:avLst/>
          </a:prstGeom>
        </p:spPr>
      </p:pic>
      <p:pic>
        <p:nvPicPr>
          <p:cNvPr id="11" name="Picture 10">
            <a:extLst>
              <a:ext uri="{FF2B5EF4-FFF2-40B4-BE49-F238E27FC236}">
                <a16:creationId xmlns:a16="http://schemas.microsoft.com/office/drawing/2014/main" id="{836FCBC5-02DF-43F9-98E5-B1BF66E6A87C}"/>
              </a:ext>
            </a:extLst>
          </p:cNvPr>
          <p:cNvPicPr>
            <a:picLocks noChangeAspect="1"/>
          </p:cNvPicPr>
          <p:nvPr/>
        </p:nvPicPr>
        <p:blipFill>
          <a:blip r:embed="rId6"/>
          <a:stretch>
            <a:fillRect/>
          </a:stretch>
        </p:blipFill>
        <p:spPr>
          <a:xfrm>
            <a:off x="6537722" y="4198754"/>
            <a:ext cx="3757320" cy="539456"/>
          </a:xfrm>
          <a:prstGeom prst="rect">
            <a:avLst/>
          </a:prstGeom>
        </p:spPr>
      </p:pic>
      <p:pic>
        <p:nvPicPr>
          <p:cNvPr id="12" name="Picture 11">
            <a:extLst>
              <a:ext uri="{FF2B5EF4-FFF2-40B4-BE49-F238E27FC236}">
                <a16:creationId xmlns:a16="http://schemas.microsoft.com/office/drawing/2014/main" id="{843454DC-5AE4-470E-9DE9-1E14A369B3A1}"/>
              </a:ext>
            </a:extLst>
          </p:cNvPr>
          <p:cNvPicPr>
            <a:picLocks noChangeAspect="1"/>
          </p:cNvPicPr>
          <p:nvPr/>
        </p:nvPicPr>
        <p:blipFill>
          <a:blip r:embed="rId7"/>
          <a:stretch>
            <a:fillRect/>
          </a:stretch>
        </p:blipFill>
        <p:spPr>
          <a:xfrm>
            <a:off x="6472408" y="4789301"/>
            <a:ext cx="5199391" cy="633600"/>
          </a:xfrm>
          <a:prstGeom prst="rect">
            <a:avLst/>
          </a:prstGeom>
        </p:spPr>
      </p:pic>
      <p:sp>
        <p:nvSpPr>
          <p:cNvPr id="13" name="Rectangle 12">
            <a:extLst>
              <a:ext uri="{FF2B5EF4-FFF2-40B4-BE49-F238E27FC236}">
                <a16:creationId xmlns:a16="http://schemas.microsoft.com/office/drawing/2014/main" id="{3508B440-BBAE-4E49-B7A7-643DBF95BDDD}"/>
              </a:ext>
            </a:extLst>
          </p:cNvPr>
          <p:cNvSpPr/>
          <p:nvPr/>
        </p:nvSpPr>
        <p:spPr>
          <a:xfrm>
            <a:off x="2924848" y="6007753"/>
            <a:ext cx="6342304" cy="4932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THESE METHODS MAKE STRONG ASUMPTIONS ABOUT THE TRAINING DATA DISTRIBUTION.</a:t>
            </a:r>
            <a:endParaRPr lang="en-ZA" sz="1200" dirty="0"/>
          </a:p>
        </p:txBody>
      </p:sp>
      <p:sp>
        <p:nvSpPr>
          <p:cNvPr id="14" name="Slide Number Placeholder 13">
            <a:extLst>
              <a:ext uri="{FF2B5EF4-FFF2-40B4-BE49-F238E27FC236}">
                <a16:creationId xmlns:a16="http://schemas.microsoft.com/office/drawing/2014/main" id="{68AFEA41-4D9A-4F3A-B647-F2D123F1FC8B}"/>
              </a:ext>
            </a:extLst>
          </p:cNvPr>
          <p:cNvSpPr>
            <a:spLocks noGrp="1"/>
          </p:cNvSpPr>
          <p:nvPr>
            <p:ph type="sldNum" sz="quarter" idx="12"/>
          </p:nvPr>
        </p:nvSpPr>
        <p:spPr/>
        <p:txBody>
          <a:bodyPr/>
          <a:lstStyle/>
          <a:p>
            <a:pPr>
              <a:defRPr/>
            </a:pPr>
            <a:fld id="{08021371-0571-4CBA-A452-CA05DC4994AF}" type="slidenum">
              <a:rPr lang="fr-FR" smtClean="0"/>
              <a:pPr>
                <a:defRPr/>
              </a:pPr>
              <a:t>28</a:t>
            </a:fld>
            <a:endParaRPr lang="fr-FR"/>
          </a:p>
        </p:txBody>
      </p:sp>
    </p:spTree>
    <p:extLst>
      <p:ext uri="{BB962C8B-B14F-4D97-AF65-F5344CB8AC3E}">
        <p14:creationId xmlns:p14="http://schemas.microsoft.com/office/powerpoint/2010/main" val="143279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E237-DB30-4497-B23F-389057B4BDB7}"/>
              </a:ext>
            </a:extLst>
          </p:cNvPr>
          <p:cNvSpPr>
            <a:spLocks noGrp="1"/>
          </p:cNvSpPr>
          <p:nvPr>
            <p:ph type="title"/>
          </p:nvPr>
        </p:nvSpPr>
        <p:spPr bwMode="auto">
          <a:xfrm>
            <a:off x="839788" y="365125"/>
            <a:ext cx="10515600" cy="1325563"/>
          </a:xfrm>
          <a:prstGeom prst="rect">
            <a:avLst/>
          </a:prstGeom>
          <a:noFill/>
          <a:ln>
            <a:noFill/>
          </a:ln>
        </p:spPr>
        <p:txBody>
          <a:bodyPr wrap="square" anchor="ctr">
            <a:normAutofit/>
          </a:bodyPr>
          <a:lstStyle/>
          <a:p>
            <a:r>
              <a:rPr lang="en-US" dirty="0"/>
              <a:t>GAN TRAINING</a:t>
            </a:r>
            <a:endParaRPr lang="en-ZA" dirty="0"/>
          </a:p>
        </p:txBody>
      </p:sp>
      <p:pic>
        <p:nvPicPr>
          <p:cNvPr id="13" name="Content Placeholder 12" descr="A close up of a map&#10;&#10;Description automatically generated">
            <a:extLst>
              <a:ext uri="{FF2B5EF4-FFF2-40B4-BE49-F238E27FC236}">
                <a16:creationId xmlns:a16="http://schemas.microsoft.com/office/drawing/2014/main" id="{311585B0-4E39-422F-A269-05D43B6DF1F8}"/>
              </a:ext>
            </a:extLst>
          </p:cNvPr>
          <p:cNvPicPr>
            <a:picLocks noGrp="1" noChangeAspect="1"/>
          </p:cNvPicPr>
          <p:nvPr>
            <p:ph sz="quarter" idx="4"/>
          </p:nvPr>
        </p:nvPicPr>
        <p:blipFill rotWithShape="1">
          <a:blip r:embed="rId2">
            <a:extLst>
              <a:ext uri="{28A0092B-C50C-407E-A947-70E740481C1C}">
                <a14:useLocalDpi xmlns:a14="http://schemas.microsoft.com/office/drawing/2010/main" val="0"/>
              </a:ext>
            </a:extLst>
          </a:blip>
          <a:srcRect l="1234" r="25615" b="-2"/>
          <a:stretch/>
        </p:blipFill>
        <p:spPr>
          <a:xfrm>
            <a:off x="6008676" y="3692823"/>
            <a:ext cx="5183188" cy="2954094"/>
          </a:xfrm>
          <a:prstGeom prst="rect">
            <a:avLst/>
          </a:prstGeom>
          <a:noFill/>
        </p:spPr>
      </p:pic>
      <p:pic>
        <p:nvPicPr>
          <p:cNvPr id="19" name="Picture 18" descr="A picture containing screenshot&#10;&#10;Description automatically generated">
            <a:extLst>
              <a:ext uri="{FF2B5EF4-FFF2-40B4-BE49-F238E27FC236}">
                <a16:creationId xmlns:a16="http://schemas.microsoft.com/office/drawing/2014/main" id="{6C760E5F-1C69-4943-8A25-2844D2BA3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02" y="1058975"/>
            <a:ext cx="5183187" cy="2370025"/>
          </a:xfrm>
          <a:prstGeom prst="rect">
            <a:avLst/>
          </a:prstGeom>
        </p:spPr>
      </p:pic>
      <p:sp>
        <p:nvSpPr>
          <p:cNvPr id="3" name="Content Placeholder 2">
            <a:extLst>
              <a:ext uri="{FF2B5EF4-FFF2-40B4-BE49-F238E27FC236}">
                <a16:creationId xmlns:a16="http://schemas.microsoft.com/office/drawing/2014/main" id="{6F07767A-8A34-4E4F-ABA5-D06141B39979}"/>
              </a:ext>
            </a:extLst>
          </p:cNvPr>
          <p:cNvSpPr>
            <a:spLocks noGrp="1"/>
          </p:cNvSpPr>
          <p:nvPr>
            <p:ph sz="half" idx="2"/>
          </p:nvPr>
        </p:nvSpPr>
        <p:spPr>
          <a:xfrm>
            <a:off x="836612" y="1322884"/>
            <a:ext cx="5157787" cy="3684588"/>
          </a:xfrm>
        </p:spPr>
        <p:txBody>
          <a:bodyPr/>
          <a:lstStyle/>
          <a:p>
            <a:r>
              <a:rPr lang="en-US" sz="1600" dirty="0">
                <a:latin typeface="Century Gothic" panose="020B0502020202020204" pitchFamily="34" charset="0"/>
              </a:rPr>
              <a:t>Tried a number of GAN architectures on generating realistic minority data sets</a:t>
            </a:r>
          </a:p>
          <a:p>
            <a:pPr lvl="1"/>
            <a:r>
              <a:rPr lang="en-US" sz="1400" dirty="0">
                <a:latin typeface="Century Gothic" panose="020B0502020202020204" pitchFamily="34" charset="0"/>
              </a:rPr>
              <a:t>Original GAN suffers from mode collapse &amp; non-convergence</a:t>
            </a:r>
          </a:p>
          <a:p>
            <a:pPr lvl="1"/>
            <a:r>
              <a:rPr lang="en-US" sz="1400" dirty="0">
                <a:latin typeface="Century Gothic" panose="020B0502020202020204" pitchFamily="34" charset="0"/>
              </a:rPr>
              <a:t>WGAN is widely popular and remedies most of the issues</a:t>
            </a:r>
          </a:p>
          <a:p>
            <a:pPr marL="228600" lvl="1">
              <a:spcBef>
                <a:spcPts val="1000"/>
              </a:spcBef>
              <a:buSzPct val="85000"/>
            </a:pPr>
            <a:r>
              <a:rPr lang="en-US" altLang="fr-FR" sz="1600" dirty="0">
                <a:latin typeface="Century Gothic" panose="020B0502020202020204" pitchFamily="34" charset="0"/>
              </a:rPr>
              <a:t>Generated samples appear closer to real for WCGAN</a:t>
            </a:r>
            <a:endParaRPr lang="en-ZA" altLang="fr-FR" sz="1600" dirty="0">
              <a:latin typeface="Century Gothic" panose="020B0502020202020204" pitchFamily="34" charset="0"/>
            </a:endParaRPr>
          </a:p>
        </p:txBody>
      </p:sp>
      <p:pic>
        <p:nvPicPr>
          <p:cNvPr id="9" name="Picture 8">
            <a:extLst>
              <a:ext uri="{FF2B5EF4-FFF2-40B4-BE49-F238E27FC236}">
                <a16:creationId xmlns:a16="http://schemas.microsoft.com/office/drawing/2014/main" id="{2EFCB7D7-9D0D-45E1-A7F1-F8A5473DA1CA}"/>
              </a:ext>
            </a:extLst>
          </p:cNvPr>
          <p:cNvPicPr>
            <a:picLocks noChangeAspect="1"/>
          </p:cNvPicPr>
          <p:nvPr/>
        </p:nvPicPr>
        <p:blipFill>
          <a:blip r:embed="rId4"/>
          <a:stretch>
            <a:fillRect/>
          </a:stretch>
        </p:blipFill>
        <p:spPr>
          <a:xfrm>
            <a:off x="340770" y="3429000"/>
            <a:ext cx="5755230" cy="2954094"/>
          </a:xfrm>
          <a:prstGeom prst="rect">
            <a:avLst/>
          </a:prstGeom>
        </p:spPr>
      </p:pic>
      <p:sp>
        <p:nvSpPr>
          <p:cNvPr id="5" name="Slide Number Placeholder 4">
            <a:extLst>
              <a:ext uri="{FF2B5EF4-FFF2-40B4-BE49-F238E27FC236}">
                <a16:creationId xmlns:a16="http://schemas.microsoft.com/office/drawing/2014/main" id="{96396CB9-6E43-4E88-8CC8-4226A9DE59BB}"/>
              </a:ext>
            </a:extLst>
          </p:cNvPr>
          <p:cNvSpPr>
            <a:spLocks noGrp="1"/>
          </p:cNvSpPr>
          <p:nvPr>
            <p:ph type="sldNum" sz="quarter" idx="12"/>
          </p:nvPr>
        </p:nvSpPr>
        <p:spPr/>
        <p:txBody>
          <a:bodyPr/>
          <a:lstStyle/>
          <a:p>
            <a:pPr>
              <a:defRPr/>
            </a:pPr>
            <a:fld id="{08021371-0571-4CBA-A452-CA05DC4994AF}" type="slidenum">
              <a:rPr lang="fr-FR" smtClean="0"/>
              <a:pPr>
                <a:defRPr/>
              </a:pPr>
              <a:t>29</a:t>
            </a:fld>
            <a:endParaRPr lang="fr-FR"/>
          </a:p>
        </p:txBody>
      </p:sp>
    </p:spTree>
    <p:extLst>
      <p:ext uri="{BB962C8B-B14F-4D97-AF65-F5344CB8AC3E}">
        <p14:creationId xmlns:p14="http://schemas.microsoft.com/office/powerpoint/2010/main" val="204042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9E976024-D870-47C3-BDE2-EF3B1C22B0CC}"/>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457C"/>
                </a:solidFill>
                <a:latin typeface="Verdana" panose="020B0604030504040204" pitchFamily="34" charset="0"/>
                <a:ea typeface="Verdana" panose="020B0604030504040204" pitchFamily="34" charset="0"/>
                <a:cs typeface="+mn-cs"/>
              </a:rPr>
              <a:t>About the speaker</a:t>
            </a:r>
          </a:p>
        </p:txBody>
      </p:sp>
      <p:sp>
        <p:nvSpPr>
          <p:cNvPr id="8" name="Textplatzhalter 3">
            <a:extLst>
              <a:ext uri="{FF2B5EF4-FFF2-40B4-BE49-F238E27FC236}">
                <a16:creationId xmlns:a16="http://schemas.microsoft.com/office/drawing/2014/main" id="{073B1EFB-FC39-44C7-B40D-025DCA75AD34}"/>
              </a:ext>
            </a:extLst>
          </p:cNvPr>
          <p:cNvSpPr txBox="1">
            <a:spLocks/>
          </p:cNvSpPr>
          <p:nvPr/>
        </p:nvSpPr>
        <p:spPr>
          <a:xfrm>
            <a:off x="1924050" y="1618380"/>
            <a:ext cx="9042888" cy="1802036"/>
          </a:xfrm>
          <a:prstGeom prst="rect">
            <a:avLst/>
          </a:prstGeom>
          <a:no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200" b="1" dirty="0">
                <a:solidFill>
                  <a:srgbClr val="00457C"/>
                </a:solidFill>
                <a:latin typeface="Verdana" panose="020B0604030504040204" pitchFamily="34" charset="0"/>
                <a:ea typeface="Verdana" panose="020B0604030504040204" pitchFamily="34" charset="0"/>
              </a:rPr>
              <a:t>Rendani </a:t>
            </a:r>
            <a:r>
              <a:rPr lang="en-US" sz="2200" b="1" dirty="0" err="1">
                <a:solidFill>
                  <a:srgbClr val="00457C"/>
                </a:solidFill>
                <a:latin typeface="Verdana" panose="020B0604030504040204" pitchFamily="34" charset="0"/>
                <a:ea typeface="Verdana" panose="020B0604030504040204" pitchFamily="34" charset="0"/>
              </a:rPr>
              <a:t>Mbuvha</a:t>
            </a:r>
            <a:endParaRPr lang="en-US" sz="2200" dirty="0">
              <a:latin typeface="Verdana" panose="020B0604030504040204" pitchFamily="34" charset="0"/>
              <a:ea typeface="Verdana" panose="020B0604030504040204" pitchFamily="34" charset="0"/>
            </a:endParaRPr>
          </a:p>
          <a:p>
            <a:pPr fontAlgn="auto">
              <a:spcAft>
                <a:spcPts val="0"/>
              </a:spcAft>
              <a:defRPr/>
            </a:pPr>
            <a:r>
              <a:rPr lang="en-US" sz="1500" dirty="0">
                <a:latin typeface="Century Gothic" panose="020B0502020202020204" pitchFamily="34" charset="0"/>
              </a:rPr>
              <a:t>Lecturer and Machine Learning Researcher, Wits University, South Africa</a:t>
            </a:r>
          </a:p>
          <a:p>
            <a:pPr fontAlgn="auto">
              <a:spcAft>
                <a:spcPts val="0"/>
              </a:spcAft>
              <a:defRPr/>
            </a:pPr>
            <a:r>
              <a:rPr lang="en-US" sz="1500" dirty="0">
                <a:latin typeface="Century Gothic" panose="020B0502020202020204" pitchFamily="34" charset="0"/>
              </a:rPr>
              <a:t>FASSA, CERA</a:t>
            </a:r>
          </a:p>
          <a:p>
            <a:pPr fontAlgn="auto">
              <a:spcAft>
                <a:spcPts val="0"/>
              </a:spcAft>
              <a:defRPr/>
            </a:pPr>
            <a:r>
              <a:rPr lang="en-US" sz="1500" dirty="0">
                <a:latin typeface="Century Gothic" panose="020B0502020202020204" pitchFamily="34" charset="0"/>
              </a:rPr>
              <a:t>MSc Machine Learning, KTH Royal Institute of Technology, Stockholm (Sweden)</a:t>
            </a:r>
          </a:p>
          <a:p>
            <a:r>
              <a:rPr lang="en-US" sz="1500" dirty="0">
                <a:latin typeface="Century Gothic" panose="020B0502020202020204" pitchFamily="34" charset="0"/>
              </a:rPr>
              <a:t>BSc Actuarial Science and Statistics and BSc </a:t>
            </a:r>
            <a:r>
              <a:rPr lang="en-US" sz="1500" dirty="0" err="1">
                <a:latin typeface="Century Gothic" panose="020B0502020202020204" pitchFamily="34" charset="0"/>
              </a:rPr>
              <a:t>Honours</a:t>
            </a:r>
            <a:r>
              <a:rPr lang="en-US" sz="1500" dirty="0">
                <a:latin typeface="Century Gothic" panose="020B0502020202020204" pitchFamily="34" charset="0"/>
              </a:rPr>
              <a:t> in Actuarial </a:t>
            </a:r>
            <a:r>
              <a:rPr lang="en-ZA" sz="1500" dirty="0">
                <a:latin typeface="Century Gothic" panose="020B0502020202020204" pitchFamily="34" charset="0"/>
              </a:rPr>
              <a:t>Science, University of Cape Town</a:t>
            </a:r>
            <a:endParaRPr lang="en-US" sz="1500" dirty="0">
              <a:latin typeface="Century Gothic" panose="020B0502020202020204" pitchFamily="34" charset="0"/>
            </a:endParaRPr>
          </a:p>
          <a:p>
            <a:pPr fontAlgn="auto">
              <a:spcAft>
                <a:spcPts val="0"/>
              </a:spcAft>
              <a:defRPr/>
            </a:pPr>
            <a:endParaRPr lang="en-US" sz="4900" dirty="0">
              <a:latin typeface="Century Gothic" panose="020B0502020202020204" pitchFamily="34" charset="0"/>
            </a:endParaRPr>
          </a:p>
          <a:p>
            <a:pPr fontAlgn="auto">
              <a:spcAft>
                <a:spcPts val="0"/>
              </a:spcAft>
              <a:defRPr/>
            </a:pPr>
            <a:endParaRPr lang="en-US" sz="4900" dirty="0">
              <a:latin typeface="Century Gothic" panose="020B0502020202020204" pitchFamily="34" charset="0"/>
              <a:ea typeface="Verdana" panose="020B0604030504040204" pitchFamily="34" charset="0"/>
            </a:endParaRPr>
          </a:p>
          <a:p>
            <a:pPr fontAlgn="auto">
              <a:spcAft>
                <a:spcPts val="0"/>
              </a:spcAft>
              <a:defRPr/>
            </a:pPr>
            <a:endParaRPr lang="en-US" sz="1600" dirty="0">
              <a:latin typeface="Verdana" panose="020B0604030504040204" pitchFamily="34" charset="0"/>
              <a:ea typeface="Verdana" panose="020B0604030504040204" pitchFamily="34" charset="0"/>
            </a:endParaRPr>
          </a:p>
        </p:txBody>
      </p:sp>
      <p:sp>
        <p:nvSpPr>
          <p:cNvPr id="9" name="Textplatzhalter 3">
            <a:extLst>
              <a:ext uri="{FF2B5EF4-FFF2-40B4-BE49-F238E27FC236}">
                <a16:creationId xmlns:a16="http://schemas.microsoft.com/office/drawing/2014/main" id="{D33C1A04-A548-4AAC-A569-92514281C3EE}"/>
              </a:ext>
            </a:extLst>
          </p:cNvPr>
          <p:cNvSpPr txBox="1">
            <a:spLocks/>
          </p:cNvSpPr>
          <p:nvPr/>
        </p:nvSpPr>
        <p:spPr>
          <a:xfrm>
            <a:off x="1924049" y="3622674"/>
            <a:ext cx="8632581" cy="2350233"/>
          </a:xfrm>
          <a:prstGeom prst="rect">
            <a:avLst/>
          </a:prstGeom>
          <a:noFill/>
        </p:spPr>
        <p:txBody>
          <a:bodyPr>
            <a:normAutofit/>
          </a:bodyPr>
          <a:lstStyle>
            <a:lvl1pPr marL="268288" indent="-268288" algn="l" defTabSz="457200" rtl="0" eaLnBrk="1" latinLnBrk="0" hangingPunct="1">
              <a:spcBef>
                <a:spcPct val="20000"/>
              </a:spcBef>
              <a:buFont typeface="Wingdings" panose="05000000000000000000" pitchFamily="2" charset="2"/>
              <a:buChar char="§"/>
              <a:defRPr sz="2300" b="0" kern="1200">
                <a:solidFill>
                  <a:schemeClr val="tx1"/>
                </a:solidFill>
                <a:latin typeface="Verdana"/>
                <a:ea typeface="+mn-ea"/>
                <a:cs typeface="Verdana"/>
              </a:defRPr>
            </a:lvl1pPr>
            <a:lvl2pPr marL="534988" indent="-266700" algn="l" defTabSz="457200" rtl="0" eaLnBrk="1" latinLnBrk="0" hangingPunct="1">
              <a:spcBef>
                <a:spcPct val="20000"/>
              </a:spcBef>
              <a:buFont typeface="Symbol" panose="05050102010706020507" pitchFamily="18" charset="2"/>
              <a:buChar char="-"/>
              <a:defRPr sz="2300" b="0" kern="1200">
                <a:solidFill>
                  <a:schemeClr val="tx1"/>
                </a:solidFill>
                <a:latin typeface="Verdana"/>
                <a:ea typeface="+mn-ea"/>
                <a:cs typeface="Verdana"/>
              </a:defRPr>
            </a:lvl2pPr>
            <a:lvl3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3pPr>
            <a:lvl4pPr marL="720725" indent="-185738" algn="l" defTabSz="457200" rtl="0" eaLnBrk="1" latinLnBrk="0" hangingPunct="1">
              <a:spcBef>
                <a:spcPct val="20000"/>
              </a:spcBef>
              <a:buFont typeface="Arial" panose="020B0604020202020204" pitchFamily="34" charset="0"/>
              <a:buChar char="•"/>
              <a:defRPr sz="2300" b="0" kern="1200">
                <a:solidFill>
                  <a:schemeClr val="tx1"/>
                </a:solidFill>
                <a:latin typeface="Verdana"/>
                <a:ea typeface="+mn-ea"/>
                <a:cs typeface="Verdana"/>
              </a:defRPr>
            </a:lvl4pPr>
            <a:lvl5pPr marL="1077913" indent="-274638" algn="l" defTabSz="457200" rtl="0" eaLnBrk="1" latinLnBrk="0" hangingPunct="1">
              <a:spcBef>
                <a:spcPct val="20000"/>
              </a:spcBef>
              <a:buFont typeface="Arial"/>
              <a:buChar char="»"/>
              <a:defRPr sz="2300" b="0" kern="1200" baseline="0">
                <a:solidFill>
                  <a:schemeClr val="tx1"/>
                </a:solidFill>
                <a:latin typeface="Verdana"/>
                <a:ea typeface="+mn-ea"/>
                <a:cs typeface="Verdana"/>
              </a:defRPr>
            </a:lvl5pPr>
            <a:lvl6pPr marL="1346200" indent="-268288" algn="l" defTabSz="457200" rtl="0" eaLnBrk="1" latinLnBrk="0" hangingPunct="1">
              <a:spcBef>
                <a:spcPct val="20000"/>
              </a:spcBef>
              <a:buFont typeface="Arial"/>
              <a:buChar char="•"/>
              <a:defRPr sz="2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Wingdings" panose="05000000000000000000" pitchFamily="2" charset="2"/>
              <a:buNone/>
              <a:defRPr/>
            </a:pPr>
            <a:r>
              <a:rPr lang="en-US" sz="1800" b="1" dirty="0">
                <a:solidFill>
                  <a:srgbClr val="00457C"/>
                </a:solidFill>
              </a:rPr>
              <a:t>Work Experience</a:t>
            </a:r>
          </a:p>
          <a:p>
            <a:pPr fontAlgn="auto">
              <a:spcAft>
                <a:spcPts val="0"/>
              </a:spcAft>
              <a:defRPr/>
            </a:pPr>
            <a:r>
              <a:rPr lang="en-US" sz="1400" dirty="0">
                <a:latin typeface="Century Gothic" panose="020B0502020202020204" pitchFamily="34" charset="0"/>
              </a:rPr>
              <a:t>Discovery Health, Actuarial Analyst</a:t>
            </a:r>
          </a:p>
          <a:p>
            <a:pPr fontAlgn="auto">
              <a:spcAft>
                <a:spcPts val="0"/>
              </a:spcAft>
              <a:defRPr/>
            </a:pPr>
            <a:r>
              <a:rPr lang="en-US" sz="1400" dirty="0">
                <a:latin typeface="Century Gothic" panose="020B0502020202020204" pitchFamily="34" charset="0"/>
              </a:rPr>
              <a:t>Absa Life, Product Development Actuary</a:t>
            </a:r>
          </a:p>
          <a:p>
            <a:pPr marL="0" indent="0" fontAlgn="auto">
              <a:spcAft>
                <a:spcPts val="0"/>
              </a:spcAft>
              <a:buNone/>
              <a:defRPr/>
            </a:pPr>
            <a:endParaRPr lang="en-US" sz="1600" dirty="0"/>
          </a:p>
          <a:p>
            <a:pPr marL="0" indent="0" fontAlgn="auto">
              <a:spcAft>
                <a:spcPts val="0"/>
              </a:spcAft>
              <a:buNone/>
              <a:defRPr/>
            </a:pPr>
            <a:endParaRPr lang="en-US" sz="1600" dirty="0"/>
          </a:p>
        </p:txBody>
      </p:sp>
      <p:cxnSp>
        <p:nvCxnSpPr>
          <p:cNvPr id="10" name="Gerader Verbinder 8">
            <a:extLst>
              <a:ext uri="{FF2B5EF4-FFF2-40B4-BE49-F238E27FC236}">
                <a16:creationId xmlns:a16="http://schemas.microsoft.com/office/drawing/2014/main" id="{7C1D4B8F-E217-43A8-ADB9-8ECBD8B38648}"/>
              </a:ext>
            </a:extLst>
          </p:cNvPr>
          <p:cNvCxnSpPr/>
          <p:nvPr/>
        </p:nvCxnSpPr>
        <p:spPr>
          <a:xfrm>
            <a:off x="717550" y="3508375"/>
            <a:ext cx="6807200" cy="0"/>
          </a:xfrm>
          <a:prstGeom prst="line">
            <a:avLst/>
          </a:prstGeom>
          <a:ln w="12700">
            <a:solidFill>
              <a:srgbClr val="00457D"/>
            </a:solidFill>
          </a:ln>
        </p:spPr>
        <p:style>
          <a:lnRef idx="2">
            <a:schemeClr val="accent1"/>
          </a:lnRef>
          <a:fillRef idx="0">
            <a:schemeClr val="accent1"/>
          </a:fillRef>
          <a:effectRef idx="1">
            <a:schemeClr val="accent1"/>
          </a:effectRef>
          <a:fontRef idx="minor">
            <a:schemeClr val="tx1"/>
          </a:fontRef>
        </p:style>
      </p:cxnSp>
      <p:pic>
        <p:nvPicPr>
          <p:cNvPr id="11" name="Grafik 7">
            <a:extLst>
              <a:ext uri="{FF2B5EF4-FFF2-40B4-BE49-F238E27FC236}">
                <a16:creationId xmlns:a16="http://schemas.microsoft.com/office/drawing/2014/main" id="{AD4603DC-D952-4329-864F-6A4CCE54DDD6}"/>
              </a:ext>
            </a:extLst>
          </p:cNvPr>
          <p:cNvPicPr>
            <a:picLocks noChangeAspect="1"/>
          </p:cNvPicPr>
          <p:nvPr/>
        </p:nvPicPr>
        <p:blipFill>
          <a:blip r:embed="rId2"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2342103"/>
            <a:ext cx="991901" cy="990352"/>
          </a:xfrm>
          <a:prstGeom prst="rect">
            <a:avLst/>
          </a:prstGeom>
          <a:ln>
            <a:noFill/>
          </a:ln>
          <a:effectLst>
            <a:outerShdw blurRad="292100" dist="139700" dir="2700000" algn="tl" rotWithShape="0">
              <a:srgbClr val="333333">
                <a:alpha val="65000"/>
              </a:srgbClr>
            </a:outerShdw>
          </a:effectLst>
        </p:spPr>
      </p:pic>
      <p:pic>
        <p:nvPicPr>
          <p:cNvPr id="12" name="Grafik 11">
            <a:extLst>
              <a:ext uri="{FF2B5EF4-FFF2-40B4-BE49-F238E27FC236}">
                <a16:creationId xmlns:a16="http://schemas.microsoft.com/office/drawing/2014/main" id="{DD099D75-8630-4F20-856F-0D301936E4BB}"/>
              </a:ext>
            </a:extLst>
          </p:cNvPr>
          <p:cNvPicPr>
            <a:picLocks noChangeAspect="1"/>
          </p:cNvPicPr>
          <p:nvPr/>
        </p:nvPicPr>
        <p:blipFill>
          <a:blip r:embed="rId3" cstate="print">
            <a:duotone>
              <a:prstClr val="black"/>
              <a:srgbClr val="00457C">
                <a:tint val="45000"/>
                <a:satMod val="400000"/>
              </a:srgbClr>
            </a:duotone>
            <a:extLst>
              <a:ext uri="{28A0092B-C50C-407E-A947-70E740481C1C}">
                <a14:useLocalDpi xmlns:a14="http://schemas.microsoft.com/office/drawing/2010/main"/>
              </a:ext>
            </a:extLst>
          </a:blip>
          <a:stretch>
            <a:fillRect/>
          </a:stretch>
        </p:blipFill>
        <p:spPr>
          <a:xfrm>
            <a:off x="855161" y="3696065"/>
            <a:ext cx="991901" cy="991901"/>
          </a:xfrm>
          <a:prstGeom prst="rect">
            <a:avLst/>
          </a:prstGeom>
          <a:ln>
            <a:noFill/>
          </a:ln>
          <a:effectLst>
            <a:outerShdw blurRad="292100" dist="139700" dir="2700000" algn="tl" rotWithShape="0">
              <a:srgbClr val="333333">
                <a:alpha val="65000"/>
              </a:srgbClr>
            </a:outerShdw>
          </a:effectLst>
        </p:spPr>
      </p:pic>
      <p:pic>
        <p:nvPicPr>
          <p:cNvPr id="16" name="Picture 15" descr="A screenshot of a cell phone&#10;&#10;Description automatically generated">
            <a:extLst>
              <a:ext uri="{FF2B5EF4-FFF2-40B4-BE49-F238E27FC236}">
                <a16:creationId xmlns:a16="http://schemas.microsoft.com/office/drawing/2014/main" id="{4017EC39-83C5-4727-B1CA-6C9E4AC681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473440" y="-119381"/>
            <a:ext cx="3622764" cy="1561841"/>
          </a:xfrm>
          <a:prstGeom prst="rect">
            <a:avLst/>
          </a:prstGeom>
        </p:spPr>
      </p:pic>
    </p:spTree>
    <p:extLst>
      <p:ext uri="{BB962C8B-B14F-4D97-AF65-F5344CB8AC3E}">
        <p14:creationId xmlns:p14="http://schemas.microsoft.com/office/powerpoint/2010/main" val="3286049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6035-5052-4E86-B915-D5A8B882098F}"/>
              </a:ext>
            </a:extLst>
          </p:cNvPr>
          <p:cNvSpPr>
            <a:spLocks noGrp="1"/>
          </p:cNvSpPr>
          <p:nvPr>
            <p:ph type="title"/>
          </p:nvPr>
        </p:nvSpPr>
        <p:spPr/>
        <p:txBody>
          <a:bodyPr/>
          <a:lstStyle/>
          <a:p>
            <a:r>
              <a:rPr lang="en-US" dirty="0"/>
              <a:t>EVALUATION METRICS</a:t>
            </a:r>
            <a:endParaRPr lang="en-ZA" dirty="0"/>
          </a:p>
        </p:txBody>
      </p:sp>
      <p:sp>
        <p:nvSpPr>
          <p:cNvPr id="3" name="Content Placeholder 2">
            <a:extLst>
              <a:ext uri="{FF2B5EF4-FFF2-40B4-BE49-F238E27FC236}">
                <a16:creationId xmlns:a16="http://schemas.microsoft.com/office/drawing/2014/main" id="{96A3EEAB-7E58-4F2C-B142-8486C777B6F3}"/>
              </a:ext>
            </a:extLst>
          </p:cNvPr>
          <p:cNvSpPr>
            <a:spLocks noGrp="1"/>
          </p:cNvSpPr>
          <p:nvPr>
            <p:ph idx="1"/>
          </p:nvPr>
        </p:nvSpPr>
        <p:spPr/>
        <p:txBody>
          <a:bodyPr/>
          <a:lstStyle/>
          <a:p>
            <a:pPr>
              <a:lnSpc>
                <a:spcPct val="110000"/>
              </a:lnSpc>
            </a:pPr>
            <a:r>
              <a:rPr lang="en-US" sz="1400" dirty="0">
                <a:latin typeface="Century Gothic" panose="020B0502020202020204" pitchFamily="34" charset="0"/>
              </a:rPr>
              <a:t>Accuracy = </a:t>
            </a:r>
            <a:r>
              <a:rPr lang="en-ZA" sz="1400" dirty="0">
                <a:latin typeface="Century Gothic" panose="020B0502020202020204" pitchFamily="34" charset="0"/>
              </a:rPr>
              <a:t>(TN + TP)/(TN+FN+FP+TP) </a:t>
            </a:r>
            <a:endParaRPr lang="en-US" sz="1400" dirty="0">
              <a:latin typeface="Century Gothic" panose="020B0502020202020204" pitchFamily="34" charset="0"/>
            </a:endParaRPr>
          </a:p>
          <a:p>
            <a:pPr>
              <a:lnSpc>
                <a:spcPct val="110000"/>
              </a:lnSpc>
            </a:pPr>
            <a:r>
              <a:rPr lang="en-US" sz="1400" dirty="0">
                <a:latin typeface="Century Gothic" panose="020B0502020202020204" pitchFamily="34" charset="0"/>
              </a:rPr>
              <a:t>Precision = </a:t>
            </a:r>
            <a:r>
              <a:rPr lang="en-ZA" sz="1400" dirty="0">
                <a:latin typeface="Century Gothic" panose="020B0502020202020204" pitchFamily="34" charset="0"/>
              </a:rPr>
              <a:t>TP/(TP+FP) i.e. completeness</a:t>
            </a:r>
            <a:endParaRPr lang="en-US" sz="1400" dirty="0">
              <a:latin typeface="Century Gothic" panose="020B0502020202020204" pitchFamily="34" charset="0"/>
            </a:endParaRPr>
          </a:p>
          <a:p>
            <a:pPr>
              <a:lnSpc>
                <a:spcPct val="110000"/>
              </a:lnSpc>
            </a:pPr>
            <a:r>
              <a:rPr lang="en-US" sz="1400" dirty="0">
                <a:latin typeface="Century Gothic" panose="020B0502020202020204" pitchFamily="34" charset="0"/>
              </a:rPr>
              <a:t>Recall  = </a:t>
            </a:r>
            <a:r>
              <a:rPr lang="en-ZA" sz="1400" dirty="0">
                <a:latin typeface="Century Gothic" panose="020B0502020202020204" pitchFamily="34" charset="0"/>
              </a:rPr>
              <a:t>TP/(TP+FN) i.e. exactness</a:t>
            </a:r>
            <a:endParaRPr lang="en-US" sz="1400" dirty="0">
              <a:latin typeface="Century Gothic" panose="020B0502020202020204" pitchFamily="34" charset="0"/>
            </a:endParaRPr>
          </a:p>
          <a:p>
            <a:pPr>
              <a:lnSpc>
                <a:spcPct val="110000"/>
              </a:lnSpc>
            </a:pPr>
            <a:r>
              <a:rPr lang="en-US" sz="1400" dirty="0">
                <a:latin typeface="Century Gothic" panose="020B0502020202020204" pitchFamily="34" charset="0"/>
              </a:rPr>
              <a:t>F1-Scoree: harmonic mean between precision and recall</a:t>
            </a:r>
          </a:p>
          <a:p>
            <a:pPr>
              <a:lnSpc>
                <a:spcPct val="110000"/>
              </a:lnSpc>
            </a:pPr>
            <a:r>
              <a:rPr lang="en-US" sz="1400" dirty="0">
                <a:latin typeface="Century Gothic" panose="020B0502020202020204" pitchFamily="34" charset="0"/>
              </a:rPr>
              <a:t>Receiver Operating Characteristic (ROC)</a:t>
            </a:r>
          </a:p>
          <a:p>
            <a:pPr lvl="1">
              <a:lnSpc>
                <a:spcPct val="110000"/>
              </a:lnSpc>
            </a:pPr>
            <a:r>
              <a:rPr lang="en-US" sz="1200" dirty="0">
                <a:latin typeface="Century Gothic" panose="020B0502020202020204" pitchFamily="34" charset="0"/>
              </a:rPr>
              <a:t>Trade-off between TP and FP rate</a:t>
            </a:r>
          </a:p>
          <a:p>
            <a:pPr>
              <a:lnSpc>
                <a:spcPct val="110000"/>
              </a:lnSpc>
            </a:pPr>
            <a:r>
              <a:rPr lang="en-US" sz="1400" b="1" dirty="0">
                <a:latin typeface="Century Gothic" panose="020B0502020202020204" pitchFamily="34" charset="0"/>
              </a:rPr>
              <a:t>Area under ROC (AUC)</a:t>
            </a:r>
          </a:p>
          <a:p>
            <a:pPr>
              <a:lnSpc>
                <a:spcPct val="110000"/>
              </a:lnSpc>
            </a:pPr>
            <a:r>
              <a:rPr lang="en-US" sz="1400" b="1" dirty="0">
                <a:latin typeface="Century Gothic" panose="020B0502020202020204" pitchFamily="34" charset="0"/>
              </a:rPr>
              <a:t>Area under the Precision-Recall curve (AUPRC) </a:t>
            </a:r>
            <a:endParaRPr lang="en-US" sz="1400" dirty="0">
              <a:latin typeface="Century Gothic" panose="020B0502020202020204" pitchFamily="34" charset="0"/>
            </a:endParaRPr>
          </a:p>
          <a:p>
            <a:endParaRPr lang="en-ZA" dirty="0"/>
          </a:p>
        </p:txBody>
      </p:sp>
      <p:pic>
        <p:nvPicPr>
          <p:cNvPr id="4" name="Content Placeholder 9">
            <a:extLst>
              <a:ext uri="{FF2B5EF4-FFF2-40B4-BE49-F238E27FC236}">
                <a16:creationId xmlns:a16="http://schemas.microsoft.com/office/drawing/2014/main" id="{B6889BCC-C567-49CF-91BA-685E9A5E6EBA}"/>
              </a:ext>
            </a:extLst>
          </p:cNvPr>
          <p:cNvPicPr>
            <a:picLocks noChangeAspect="1"/>
          </p:cNvPicPr>
          <p:nvPr/>
        </p:nvPicPr>
        <p:blipFill rotWithShape="1">
          <a:blip r:embed="rId2"/>
          <a:srcRect r="-3" b="96"/>
          <a:stretch/>
        </p:blipFill>
        <p:spPr>
          <a:xfrm>
            <a:off x="6204857" y="1959257"/>
            <a:ext cx="5617961" cy="2113860"/>
          </a:xfrm>
          <a:prstGeom prst="rect">
            <a:avLst/>
          </a:prstGeom>
          <a:ln w="9525">
            <a:solidFill>
              <a:schemeClr val="tx1">
                <a:alpha val="20000"/>
              </a:schemeClr>
            </a:solidFill>
          </a:ln>
        </p:spPr>
      </p:pic>
      <p:pic>
        <p:nvPicPr>
          <p:cNvPr id="5" name="Picture 4">
            <a:extLst>
              <a:ext uri="{FF2B5EF4-FFF2-40B4-BE49-F238E27FC236}">
                <a16:creationId xmlns:a16="http://schemas.microsoft.com/office/drawing/2014/main" id="{82503EC4-9938-44B4-9845-51203A1264BB}"/>
              </a:ext>
            </a:extLst>
          </p:cNvPr>
          <p:cNvPicPr>
            <a:picLocks noChangeAspect="1"/>
          </p:cNvPicPr>
          <p:nvPr/>
        </p:nvPicPr>
        <p:blipFill>
          <a:blip r:embed="rId3"/>
          <a:stretch>
            <a:fillRect/>
          </a:stretch>
        </p:blipFill>
        <p:spPr>
          <a:xfrm>
            <a:off x="3330833" y="5345955"/>
            <a:ext cx="6029325" cy="485775"/>
          </a:xfrm>
          <a:prstGeom prst="rect">
            <a:avLst/>
          </a:prstGeom>
        </p:spPr>
      </p:pic>
      <p:sp>
        <p:nvSpPr>
          <p:cNvPr id="7" name="Slide Number Placeholder 6">
            <a:extLst>
              <a:ext uri="{FF2B5EF4-FFF2-40B4-BE49-F238E27FC236}">
                <a16:creationId xmlns:a16="http://schemas.microsoft.com/office/drawing/2014/main" id="{5A038255-F22C-4F0A-B5FC-9F7842759AE3}"/>
              </a:ext>
            </a:extLst>
          </p:cNvPr>
          <p:cNvSpPr>
            <a:spLocks noGrp="1"/>
          </p:cNvSpPr>
          <p:nvPr>
            <p:ph type="sldNum" sz="quarter" idx="12"/>
          </p:nvPr>
        </p:nvSpPr>
        <p:spPr/>
        <p:txBody>
          <a:bodyPr/>
          <a:lstStyle/>
          <a:p>
            <a:pPr>
              <a:defRPr/>
            </a:pPr>
            <a:fld id="{6E4C29F6-C04E-4800-BDDD-8E0464A8B178}" type="slidenum">
              <a:rPr lang="fr-FR" smtClean="0"/>
              <a:pPr>
                <a:defRPr/>
              </a:pPr>
              <a:t>30</a:t>
            </a:fld>
            <a:endParaRPr lang="fr-FR"/>
          </a:p>
        </p:txBody>
      </p:sp>
    </p:spTree>
    <p:extLst>
      <p:ext uri="{BB962C8B-B14F-4D97-AF65-F5344CB8AC3E}">
        <p14:creationId xmlns:p14="http://schemas.microsoft.com/office/powerpoint/2010/main" val="1783274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EACC-A666-46E1-903B-FDE1CC967C17}"/>
              </a:ext>
            </a:extLst>
          </p:cNvPr>
          <p:cNvSpPr>
            <a:spLocks noGrp="1"/>
          </p:cNvSpPr>
          <p:nvPr>
            <p:ph type="ctrTitle"/>
          </p:nvPr>
        </p:nvSpPr>
        <p:spPr/>
        <p:txBody>
          <a:bodyPr/>
          <a:lstStyle/>
          <a:p>
            <a:r>
              <a:rPr lang="en-US" dirty="0"/>
              <a:t>APPLICATION</a:t>
            </a:r>
            <a:endParaRPr lang="en-ZA" dirty="0"/>
          </a:p>
        </p:txBody>
      </p:sp>
      <p:sp>
        <p:nvSpPr>
          <p:cNvPr id="3" name="Subtitle 2">
            <a:extLst>
              <a:ext uri="{FF2B5EF4-FFF2-40B4-BE49-F238E27FC236}">
                <a16:creationId xmlns:a16="http://schemas.microsoft.com/office/drawing/2014/main" id="{EF72180C-7F74-43A5-B4AA-B8593030F6C7}"/>
              </a:ext>
            </a:extLst>
          </p:cNvPr>
          <p:cNvSpPr>
            <a:spLocks noGrp="1"/>
          </p:cNvSpPr>
          <p:nvPr>
            <p:ph type="subTitle" idx="1"/>
          </p:nvPr>
        </p:nvSpPr>
        <p:spPr/>
        <p:txBody>
          <a:bodyPr/>
          <a:lstStyle/>
          <a:p>
            <a:endParaRPr lang="en-ZA" dirty="0"/>
          </a:p>
        </p:txBody>
      </p:sp>
    </p:spTree>
    <p:extLst>
      <p:ext uri="{BB962C8B-B14F-4D97-AF65-F5344CB8AC3E}">
        <p14:creationId xmlns:p14="http://schemas.microsoft.com/office/powerpoint/2010/main" val="728930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B842-B6C1-4A50-886D-DE4DB6952D31}"/>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RESULTS</a:t>
            </a:r>
            <a:endParaRPr lang="en-ZA" dirty="0"/>
          </a:p>
        </p:txBody>
      </p:sp>
      <p:sp>
        <p:nvSpPr>
          <p:cNvPr id="11" name="Content Placeholder 3">
            <a:extLst>
              <a:ext uri="{FF2B5EF4-FFF2-40B4-BE49-F238E27FC236}">
                <a16:creationId xmlns:a16="http://schemas.microsoft.com/office/drawing/2014/main" id="{53B03F61-1412-4B4E-A0D1-AE28A051CBAD}"/>
              </a:ext>
            </a:extLst>
          </p:cNvPr>
          <p:cNvSpPr>
            <a:spLocks noGrp="1"/>
          </p:cNvSpPr>
          <p:nvPr>
            <p:ph sz="half" idx="2"/>
          </p:nvPr>
        </p:nvSpPr>
        <p:spPr>
          <a:xfrm>
            <a:off x="6172200" y="1825625"/>
            <a:ext cx="5181600" cy="4351338"/>
          </a:xfrm>
        </p:spPr>
        <p:txBody>
          <a:bodyPr/>
          <a:lstStyle/>
          <a:p>
            <a:pPr marL="0" indent="0">
              <a:buNone/>
            </a:pPr>
            <a:endParaRPr lang="en-US" dirty="0"/>
          </a:p>
        </p:txBody>
      </p:sp>
      <p:graphicFrame>
        <p:nvGraphicFramePr>
          <p:cNvPr id="8" name="Chart 7">
            <a:extLst>
              <a:ext uri="{FF2B5EF4-FFF2-40B4-BE49-F238E27FC236}">
                <a16:creationId xmlns:a16="http://schemas.microsoft.com/office/drawing/2014/main" id="{F2A4BFD5-56C8-4B7A-AA59-4E40B6E3BB13}"/>
              </a:ext>
            </a:extLst>
          </p:cNvPr>
          <p:cNvGraphicFramePr>
            <a:graphicFrameLocks/>
          </p:cNvGraphicFramePr>
          <p:nvPr>
            <p:extLst>
              <p:ext uri="{D42A27DB-BD31-4B8C-83A1-F6EECF244321}">
                <p14:modId xmlns:p14="http://schemas.microsoft.com/office/powerpoint/2010/main" val="3817557519"/>
              </p:ext>
            </p:extLst>
          </p:nvPr>
        </p:nvGraphicFramePr>
        <p:xfrm>
          <a:off x="932920" y="1502515"/>
          <a:ext cx="10420880" cy="427344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6D01115-4DC5-4548-B1F4-82E47F466BAD}"/>
              </a:ext>
            </a:extLst>
          </p:cNvPr>
          <p:cNvSpPr>
            <a:spLocks noGrp="1"/>
          </p:cNvSpPr>
          <p:nvPr>
            <p:ph type="sldNum" sz="quarter" idx="12"/>
          </p:nvPr>
        </p:nvSpPr>
        <p:spPr/>
        <p:txBody>
          <a:bodyPr/>
          <a:lstStyle/>
          <a:p>
            <a:pPr>
              <a:defRPr/>
            </a:pPr>
            <a:fld id="{19457956-6EDB-4B2C-B75C-6EA4E48FD346}" type="slidenum">
              <a:rPr lang="fr-FR" smtClean="0"/>
              <a:pPr>
                <a:defRPr/>
              </a:pPr>
              <a:t>32</a:t>
            </a:fld>
            <a:endParaRPr lang="fr-FR"/>
          </a:p>
        </p:txBody>
      </p:sp>
    </p:spTree>
    <p:extLst>
      <p:ext uri="{BB962C8B-B14F-4D97-AF65-F5344CB8AC3E}">
        <p14:creationId xmlns:p14="http://schemas.microsoft.com/office/powerpoint/2010/main" val="3818532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A4CF-583A-4D84-AD0E-D1FF577E36D1}"/>
              </a:ext>
            </a:extLst>
          </p:cNvPr>
          <p:cNvSpPr>
            <a:spLocks noGrp="1"/>
          </p:cNvSpPr>
          <p:nvPr>
            <p:ph type="title"/>
          </p:nvPr>
        </p:nvSpPr>
        <p:spPr/>
        <p:txBody>
          <a:bodyPr/>
          <a:lstStyle/>
          <a:p>
            <a:r>
              <a:rPr lang="en-US" dirty="0"/>
              <a:t>STATISTICAL SIGNIFICANCE TESTING</a:t>
            </a:r>
            <a:endParaRPr lang="en-ZA" dirty="0"/>
          </a:p>
        </p:txBody>
      </p:sp>
      <p:sp>
        <p:nvSpPr>
          <p:cNvPr id="3" name="Text Placeholder 2">
            <a:extLst>
              <a:ext uri="{FF2B5EF4-FFF2-40B4-BE49-F238E27FC236}">
                <a16:creationId xmlns:a16="http://schemas.microsoft.com/office/drawing/2014/main" id="{C8E04CBE-A8EA-4A98-AA4D-4602F94FA15A}"/>
              </a:ext>
            </a:extLst>
          </p:cNvPr>
          <p:cNvSpPr>
            <a:spLocks noGrp="1"/>
          </p:cNvSpPr>
          <p:nvPr>
            <p:ph type="body" idx="1"/>
          </p:nvPr>
        </p:nvSpPr>
        <p:spPr/>
        <p:txBody>
          <a:bodyPr/>
          <a:lstStyle/>
          <a:p>
            <a:endParaRPr lang="en-ZA"/>
          </a:p>
        </p:txBody>
      </p:sp>
      <p:sp>
        <p:nvSpPr>
          <p:cNvPr id="4" name="Content Placeholder 3">
            <a:extLst>
              <a:ext uri="{FF2B5EF4-FFF2-40B4-BE49-F238E27FC236}">
                <a16:creationId xmlns:a16="http://schemas.microsoft.com/office/drawing/2014/main" id="{0CBEF241-FF4E-44F3-BC09-A3529457FF54}"/>
              </a:ext>
            </a:extLst>
          </p:cNvPr>
          <p:cNvSpPr>
            <a:spLocks noGrp="1"/>
          </p:cNvSpPr>
          <p:nvPr>
            <p:ph sz="half" idx="2"/>
          </p:nvPr>
        </p:nvSpPr>
        <p:spPr/>
        <p:txBody>
          <a:bodyPr/>
          <a:lstStyle/>
          <a:p>
            <a:r>
              <a:rPr lang="en-US" sz="1600" dirty="0">
                <a:latin typeface="Century Gothic" panose="020B0502020202020204" pitchFamily="34" charset="0"/>
              </a:rPr>
              <a:t>Focus on the AUPRC and then test if WGAN is statistically better than SMOTE</a:t>
            </a:r>
          </a:p>
          <a:p>
            <a:r>
              <a:rPr lang="en-US" sz="1600" dirty="0">
                <a:latin typeface="Century Gothic" panose="020B0502020202020204" pitchFamily="34" charset="0"/>
              </a:rPr>
              <a:t>3 of the 5 data sets suggest a difference as p-values&lt;5%</a:t>
            </a:r>
          </a:p>
          <a:p>
            <a:r>
              <a:rPr lang="en-US" sz="1600" dirty="0">
                <a:latin typeface="Century Gothic" panose="020B0502020202020204" pitchFamily="34" charset="0"/>
              </a:rPr>
              <a:t>Significant superiority of WGAN over SMOTE</a:t>
            </a:r>
          </a:p>
          <a:p>
            <a:r>
              <a:rPr lang="en-US" sz="1600" dirty="0">
                <a:latin typeface="Century Gothic" panose="020B0502020202020204" pitchFamily="34" charset="0"/>
              </a:rPr>
              <a:t>SMOTE alters the data distribution, creates over-lapping cases &amp; not based on the true underlying distribution</a:t>
            </a:r>
          </a:p>
          <a:p>
            <a:r>
              <a:rPr lang="en-US" sz="1600" dirty="0">
                <a:latin typeface="Century Gothic" panose="020B0502020202020204" pitchFamily="34" charset="0"/>
              </a:rPr>
              <a:t>WGAN makes no assumptions about the data distribution &amp; leads to better predictive power than SMOTE</a:t>
            </a:r>
          </a:p>
          <a:p>
            <a:endParaRPr lang="en-ZA" dirty="0"/>
          </a:p>
        </p:txBody>
      </p:sp>
      <p:sp>
        <p:nvSpPr>
          <p:cNvPr id="5" name="Text Placeholder 4">
            <a:extLst>
              <a:ext uri="{FF2B5EF4-FFF2-40B4-BE49-F238E27FC236}">
                <a16:creationId xmlns:a16="http://schemas.microsoft.com/office/drawing/2014/main" id="{CF8421A1-B080-46D0-A097-AD4A27E031C1}"/>
              </a:ext>
            </a:extLst>
          </p:cNvPr>
          <p:cNvSpPr>
            <a:spLocks noGrp="1"/>
          </p:cNvSpPr>
          <p:nvPr>
            <p:ph type="body" sz="quarter" idx="3"/>
          </p:nvPr>
        </p:nvSpPr>
        <p:spPr/>
        <p:txBody>
          <a:bodyPr/>
          <a:lstStyle/>
          <a:p>
            <a:endParaRPr lang="en-ZA"/>
          </a:p>
        </p:txBody>
      </p:sp>
      <p:pic>
        <p:nvPicPr>
          <p:cNvPr id="7" name="Content Placeholder 6">
            <a:extLst>
              <a:ext uri="{FF2B5EF4-FFF2-40B4-BE49-F238E27FC236}">
                <a16:creationId xmlns:a16="http://schemas.microsoft.com/office/drawing/2014/main" id="{CE753968-D640-41C7-A930-0DD91DB99FAB}"/>
              </a:ext>
            </a:extLst>
          </p:cNvPr>
          <p:cNvPicPr>
            <a:picLocks noGrp="1" noChangeAspect="1"/>
          </p:cNvPicPr>
          <p:nvPr>
            <p:ph sz="quarter" idx="4"/>
          </p:nvPr>
        </p:nvPicPr>
        <p:blipFill>
          <a:blip r:embed="rId2"/>
          <a:stretch>
            <a:fillRect/>
          </a:stretch>
        </p:blipFill>
        <p:spPr>
          <a:xfrm>
            <a:off x="5849815" y="2549275"/>
            <a:ext cx="5429373" cy="3376740"/>
          </a:xfrm>
          <a:prstGeom prst="rect">
            <a:avLst/>
          </a:prstGeom>
        </p:spPr>
      </p:pic>
      <p:sp>
        <p:nvSpPr>
          <p:cNvPr id="8" name="Slide Number Placeholder 7">
            <a:extLst>
              <a:ext uri="{FF2B5EF4-FFF2-40B4-BE49-F238E27FC236}">
                <a16:creationId xmlns:a16="http://schemas.microsoft.com/office/drawing/2014/main" id="{343321B9-F52F-4BE1-A881-D6562C112C37}"/>
              </a:ext>
            </a:extLst>
          </p:cNvPr>
          <p:cNvSpPr>
            <a:spLocks noGrp="1"/>
          </p:cNvSpPr>
          <p:nvPr>
            <p:ph type="sldNum" sz="quarter" idx="12"/>
          </p:nvPr>
        </p:nvSpPr>
        <p:spPr/>
        <p:txBody>
          <a:bodyPr/>
          <a:lstStyle/>
          <a:p>
            <a:pPr>
              <a:defRPr/>
            </a:pPr>
            <a:fld id="{08021371-0571-4CBA-A452-CA05DC4994AF}" type="slidenum">
              <a:rPr lang="fr-FR" smtClean="0"/>
              <a:pPr>
                <a:defRPr/>
              </a:pPr>
              <a:t>33</a:t>
            </a:fld>
            <a:endParaRPr lang="fr-FR"/>
          </a:p>
        </p:txBody>
      </p:sp>
    </p:spTree>
    <p:extLst>
      <p:ext uri="{BB962C8B-B14F-4D97-AF65-F5344CB8AC3E}">
        <p14:creationId xmlns:p14="http://schemas.microsoft.com/office/powerpoint/2010/main" val="498895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8577-07F4-4241-ADD7-4B5AFF335B7A}"/>
              </a:ext>
            </a:extLst>
          </p:cNvPr>
          <p:cNvSpPr>
            <a:spLocks noGrp="1"/>
          </p:cNvSpPr>
          <p:nvPr>
            <p:ph type="ctrTitle"/>
          </p:nvPr>
        </p:nvSpPr>
        <p:spPr/>
        <p:txBody>
          <a:bodyPr/>
          <a:lstStyle/>
          <a:p>
            <a:r>
              <a:rPr lang="en-US" dirty="0"/>
              <a:t>CONCLUSIONS</a:t>
            </a:r>
            <a:endParaRPr lang="en-ZA" dirty="0"/>
          </a:p>
        </p:txBody>
      </p:sp>
      <p:sp>
        <p:nvSpPr>
          <p:cNvPr id="3" name="Subtitle 2">
            <a:extLst>
              <a:ext uri="{FF2B5EF4-FFF2-40B4-BE49-F238E27FC236}">
                <a16:creationId xmlns:a16="http://schemas.microsoft.com/office/drawing/2014/main" id="{9D0BDBFC-A711-4A37-8A8C-5A13831AC15F}"/>
              </a:ext>
            </a:extLst>
          </p:cNvPr>
          <p:cNvSpPr>
            <a:spLocks noGrp="1"/>
          </p:cNvSpPr>
          <p:nvPr>
            <p:ph type="subTitle" idx="1"/>
          </p:nvPr>
        </p:nvSpPr>
        <p:spPr/>
        <p:txBody>
          <a:bodyPr/>
          <a:lstStyle/>
          <a:p>
            <a:endParaRPr lang="en-ZA"/>
          </a:p>
        </p:txBody>
      </p:sp>
    </p:spTree>
    <p:extLst>
      <p:ext uri="{BB962C8B-B14F-4D97-AF65-F5344CB8AC3E}">
        <p14:creationId xmlns:p14="http://schemas.microsoft.com/office/powerpoint/2010/main" val="3881861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1E1E5-1877-4188-B87F-1E618306871B}"/>
              </a:ext>
            </a:extLst>
          </p:cNvPr>
          <p:cNvSpPr>
            <a:spLocks noGrp="1"/>
          </p:cNvSpPr>
          <p:nvPr>
            <p:ph type="title"/>
          </p:nvPr>
        </p:nvSpPr>
        <p:spPr/>
        <p:txBody>
          <a:bodyPr/>
          <a:lstStyle/>
          <a:p>
            <a:r>
              <a:rPr lang="en-US" dirty="0"/>
              <a:t>SUMMARY</a:t>
            </a:r>
            <a:endParaRPr lang="en-ZA" dirty="0"/>
          </a:p>
        </p:txBody>
      </p:sp>
      <p:sp>
        <p:nvSpPr>
          <p:cNvPr id="3" name="Content Placeholder 2">
            <a:extLst>
              <a:ext uri="{FF2B5EF4-FFF2-40B4-BE49-F238E27FC236}">
                <a16:creationId xmlns:a16="http://schemas.microsoft.com/office/drawing/2014/main" id="{1503FE89-D6B7-4BF7-8B3E-8A1DA4F8FC05}"/>
              </a:ext>
            </a:extLst>
          </p:cNvPr>
          <p:cNvSpPr>
            <a:spLocks noGrp="1"/>
          </p:cNvSpPr>
          <p:nvPr>
            <p:ph idx="1"/>
          </p:nvPr>
        </p:nvSpPr>
        <p:spPr>
          <a:xfrm>
            <a:off x="838200" y="1825625"/>
            <a:ext cx="10515600" cy="4667250"/>
          </a:xfrm>
        </p:spPr>
        <p:txBody>
          <a:bodyPr/>
          <a:lstStyle/>
          <a:p>
            <a:pPr>
              <a:buFont typeface="Wingdings" panose="05000000000000000000" pitchFamily="2" charset="2"/>
              <a:buChar char="q"/>
            </a:pPr>
            <a:r>
              <a:rPr lang="en-US" sz="1800" dirty="0">
                <a:latin typeface="Century Gothic" panose="020B0502020202020204" pitchFamily="34" charset="0"/>
              </a:rPr>
              <a:t>GANs are powerful generative models applicable in many domains, better than other generative models </a:t>
            </a:r>
          </a:p>
          <a:p>
            <a:pPr>
              <a:buFont typeface="Wingdings" panose="05000000000000000000" pitchFamily="2" charset="2"/>
              <a:buChar char="q"/>
            </a:pPr>
            <a:r>
              <a:rPr lang="en-US" sz="1800" dirty="0">
                <a:latin typeface="Century Gothic" panose="020B0502020202020204" pitchFamily="34" charset="0"/>
              </a:rPr>
              <a:t>Implementations in </a:t>
            </a:r>
            <a:r>
              <a:rPr lang="en-US" sz="1800" dirty="0" err="1">
                <a:latin typeface="Century Gothic" panose="020B0502020202020204" pitchFamily="34" charset="0"/>
              </a:rPr>
              <a:t>Keras</a:t>
            </a:r>
            <a:r>
              <a:rPr lang="en-US" sz="1800" dirty="0">
                <a:latin typeface="Century Gothic" panose="020B0502020202020204" pitchFamily="34" charset="0"/>
              </a:rPr>
              <a:t>, </a:t>
            </a:r>
            <a:r>
              <a:rPr lang="en-US" sz="1800" dirty="0" err="1">
                <a:latin typeface="Century Gothic" panose="020B0502020202020204" pitchFamily="34" charset="0"/>
              </a:rPr>
              <a:t>Pytorch</a:t>
            </a:r>
            <a:r>
              <a:rPr lang="en-US" sz="1800" dirty="0">
                <a:latin typeface="Century Gothic" panose="020B0502020202020204" pitchFamily="34" charset="0"/>
              </a:rPr>
              <a:t> &amp; </a:t>
            </a:r>
            <a:r>
              <a:rPr lang="en-US" sz="1800" dirty="0" err="1">
                <a:latin typeface="Century Gothic" panose="020B0502020202020204" pitchFamily="34" charset="0"/>
              </a:rPr>
              <a:t>Tensorflow</a:t>
            </a:r>
            <a:endParaRPr lang="en-US" sz="1800" dirty="0">
              <a:latin typeface="Century Gothic" panose="020B0502020202020204" pitchFamily="34" charset="0"/>
            </a:endParaRPr>
          </a:p>
          <a:p>
            <a:pPr>
              <a:buFont typeface="Wingdings" panose="05000000000000000000" pitchFamily="2" charset="2"/>
              <a:buChar char="q"/>
            </a:pPr>
            <a:r>
              <a:rPr lang="en-US" sz="1800" dirty="0">
                <a:latin typeface="Century Gothic" panose="020B0502020202020204" pitchFamily="34" charset="0"/>
              </a:rPr>
              <a:t>GAN augmented data sets achieved better predictive power than original models or SMOTE</a:t>
            </a:r>
          </a:p>
          <a:p>
            <a:pPr marL="285750" lvl="1" indent="-285750">
              <a:spcBef>
                <a:spcPts val="1000"/>
              </a:spcBef>
              <a:buSzPct val="85000"/>
              <a:buFont typeface="Wingdings" panose="05000000000000000000" pitchFamily="2" charset="2"/>
              <a:buChar char="q"/>
            </a:pPr>
            <a:r>
              <a:rPr lang="en-US" altLang="fr-FR" sz="1800" dirty="0">
                <a:latin typeface="Century Gothic" panose="020B0502020202020204" pitchFamily="34" charset="0"/>
              </a:rPr>
              <a:t>Scope for actuarial use</a:t>
            </a:r>
          </a:p>
          <a:p>
            <a:pPr marL="742950" lvl="2" indent="-285750">
              <a:spcBef>
                <a:spcPts val="1000"/>
              </a:spcBef>
              <a:buSzPct val="85000"/>
              <a:buFont typeface="Wingdings" panose="05000000000000000000" pitchFamily="2" charset="2"/>
              <a:buChar char="q"/>
            </a:pPr>
            <a:r>
              <a:rPr lang="en-US" altLang="fr-FR" sz="1400" dirty="0">
                <a:latin typeface="Century Gothic" panose="020B0502020202020204" pitchFamily="34" charset="0"/>
              </a:rPr>
              <a:t>Use augmentation to boost predictive models (easy immediate use)</a:t>
            </a:r>
          </a:p>
          <a:p>
            <a:pPr marL="742950" lvl="2" indent="-285750">
              <a:spcBef>
                <a:spcPts val="1000"/>
              </a:spcBef>
              <a:buSzPct val="85000"/>
              <a:buFont typeface="Wingdings" panose="05000000000000000000" pitchFamily="2" charset="2"/>
              <a:buChar char="q"/>
            </a:pPr>
            <a:r>
              <a:rPr lang="en-US" altLang="fr-FR" sz="1400" dirty="0">
                <a:latin typeface="Century Gothic" panose="020B0502020202020204" pitchFamily="34" charset="0"/>
              </a:rPr>
              <a:t>Time series generation instead of stochastic simulations (interesting scope)</a:t>
            </a:r>
          </a:p>
          <a:p>
            <a:pPr marL="742950" lvl="2" indent="-285750">
              <a:spcBef>
                <a:spcPts val="1000"/>
              </a:spcBef>
              <a:buSzPct val="85000"/>
              <a:buFont typeface="Wingdings" panose="05000000000000000000" pitchFamily="2" charset="2"/>
              <a:buChar char="q"/>
            </a:pPr>
            <a:r>
              <a:rPr lang="en-US" altLang="fr-FR" sz="1400" dirty="0">
                <a:latin typeface="Century Gothic" panose="020B0502020202020204" pitchFamily="34" charset="0"/>
              </a:rPr>
              <a:t>Anomaly detection</a:t>
            </a:r>
          </a:p>
          <a:p>
            <a:pPr marL="742950" lvl="2" indent="-285750">
              <a:spcBef>
                <a:spcPts val="1000"/>
              </a:spcBef>
              <a:buSzPct val="85000"/>
              <a:buFont typeface="Wingdings" panose="05000000000000000000" pitchFamily="2" charset="2"/>
              <a:buChar char="q"/>
            </a:pPr>
            <a:r>
              <a:rPr lang="en-US" altLang="fr-FR" sz="1400" dirty="0">
                <a:latin typeface="Century Gothic" panose="020B0502020202020204" pitchFamily="34" charset="0"/>
              </a:rPr>
              <a:t>Discriminative modelling/semi-supervised learning (probably the most important)</a:t>
            </a:r>
          </a:p>
          <a:p>
            <a:pPr marL="742950" lvl="2" indent="-285750">
              <a:spcBef>
                <a:spcPts val="1000"/>
              </a:spcBef>
              <a:buSzPct val="85000"/>
              <a:buFont typeface="Wingdings" panose="05000000000000000000" pitchFamily="2" charset="2"/>
              <a:buChar char="q"/>
            </a:pPr>
            <a:r>
              <a:rPr lang="en-US" altLang="fr-FR" sz="1400" dirty="0">
                <a:latin typeface="Century Gothic" panose="020B0502020202020204" pitchFamily="34" charset="0"/>
              </a:rPr>
              <a:t>Domain adaptation</a:t>
            </a:r>
          </a:p>
          <a:p>
            <a:pPr marL="742950" lvl="2" indent="-285750">
              <a:spcBef>
                <a:spcPts val="1000"/>
              </a:spcBef>
              <a:buSzPct val="85000"/>
              <a:buFont typeface="Wingdings" panose="05000000000000000000" pitchFamily="2" charset="2"/>
              <a:buChar char="q"/>
            </a:pPr>
            <a:r>
              <a:rPr lang="en-US" altLang="fr-FR" sz="1400" dirty="0">
                <a:latin typeface="Century Gothic" panose="020B0502020202020204" pitchFamily="34" charset="0"/>
              </a:rPr>
              <a:t>Joint distribution</a:t>
            </a:r>
          </a:p>
          <a:p>
            <a:pPr marL="742950" lvl="2" indent="-285750">
              <a:spcBef>
                <a:spcPts val="1000"/>
              </a:spcBef>
              <a:buSzPct val="85000"/>
              <a:buFont typeface="Wingdings" panose="05000000000000000000" pitchFamily="2" charset="2"/>
              <a:buChar char="q"/>
            </a:pPr>
            <a:r>
              <a:rPr lang="en-ZA" altLang="fr-FR" sz="1400" dirty="0">
                <a:latin typeface="Century Gothic" panose="020B0502020202020204" pitchFamily="34" charset="0"/>
              </a:rPr>
              <a:t>Learn new cases or something rare</a:t>
            </a:r>
          </a:p>
          <a:p>
            <a:pPr marL="742950" lvl="2" indent="-285750">
              <a:spcBef>
                <a:spcPts val="1000"/>
              </a:spcBef>
              <a:buSzPct val="85000"/>
              <a:buFont typeface="Wingdings" panose="05000000000000000000" pitchFamily="2" charset="2"/>
              <a:buChar char="q"/>
            </a:pPr>
            <a:r>
              <a:rPr lang="en-ZA" altLang="fr-FR" sz="1400" dirty="0">
                <a:latin typeface="Century Gothic" panose="020B0502020202020204" pitchFamily="34" charset="0"/>
              </a:rPr>
              <a:t>Produce new data in data-limited situations</a:t>
            </a:r>
            <a:endParaRPr lang="en-US" altLang="fr-FR" sz="1400" dirty="0">
              <a:latin typeface="Century Gothic" panose="020B0502020202020204" pitchFamily="34" charset="0"/>
            </a:endParaRPr>
          </a:p>
          <a:p>
            <a:pPr marL="0" indent="0">
              <a:buNone/>
            </a:pPr>
            <a:endParaRPr lang="en-ZA" dirty="0"/>
          </a:p>
        </p:txBody>
      </p:sp>
      <p:sp>
        <p:nvSpPr>
          <p:cNvPr id="5" name="Slide Number Placeholder 4">
            <a:extLst>
              <a:ext uri="{FF2B5EF4-FFF2-40B4-BE49-F238E27FC236}">
                <a16:creationId xmlns:a16="http://schemas.microsoft.com/office/drawing/2014/main" id="{2B4F0A42-C7C5-459D-AEA4-A567687B7B40}"/>
              </a:ext>
            </a:extLst>
          </p:cNvPr>
          <p:cNvSpPr>
            <a:spLocks noGrp="1"/>
          </p:cNvSpPr>
          <p:nvPr>
            <p:ph type="sldNum" sz="quarter" idx="12"/>
          </p:nvPr>
        </p:nvSpPr>
        <p:spPr/>
        <p:txBody>
          <a:bodyPr/>
          <a:lstStyle/>
          <a:p>
            <a:pPr>
              <a:defRPr/>
            </a:pPr>
            <a:fld id="{6E4C29F6-C04E-4800-BDDD-8E0464A8B178}" type="slidenum">
              <a:rPr lang="fr-FR" smtClean="0"/>
              <a:pPr>
                <a:defRPr/>
              </a:pPr>
              <a:t>35</a:t>
            </a:fld>
            <a:endParaRPr lang="fr-FR"/>
          </a:p>
        </p:txBody>
      </p:sp>
    </p:spTree>
    <p:extLst>
      <p:ext uri="{BB962C8B-B14F-4D97-AF65-F5344CB8AC3E}">
        <p14:creationId xmlns:p14="http://schemas.microsoft.com/office/powerpoint/2010/main" val="2337742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EEFB-2D7B-4FEC-AD7F-F65F2E26EDEE}"/>
              </a:ext>
            </a:extLst>
          </p:cNvPr>
          <p:cNvSpPr>
            <a:spLocks noGrp="1"/>
          </p:cNvSpPr>
          <p:nvPr>
            <p:ph type="title"/>
          </p:nvPr>
        </p:nvSpPr>
        <p:spPr/>
        <p:txBody>
          <a:bodyPr/>
          <a:lstStyle/>
          <a:p>
            <a:r>
              <a:rPr lang="en-US" dirty="0"/>
              <a:t>LIMITATIONS &amp; FUTURE WORK</a:t>
            </a:r>
            <a:endParaRPr lang="en-ZA" dirty="0"/>
          </a:p>
        </p:txBody>
      </p:sp>
      <p:sp>
        <p:nvSpPr>
          <p:cNvPr id="3" name="Content Placeholder 2">
            <a:extLst>
              <a:ext uri="{FF2B5EF4-FFF2-40B4-BE49-F238E27FC236}">
                <a16:creationId xmlns:a16="http://schemas.microsoft.com/office/drawing/2014/main" id="{9AD5178D-B56D-4178-B746-61C60C51AD1B}"/>
              </a:ext>
            </a:extLst>
          </p:cNvPr>
          <p:cNvSpPr>
            <a:spLocks noGrp="1"/>
          </p:cNvSpPr>
          <p:nvPr>
            <p:ph idx="1"/>
          </p:nvPr>
        </p:nvSpPr>
        <p:spPr/>
        <p:txBody>
          <a:bodyPr/>
          <a:lstStyle/>
          <a:p>
            <a:pPr>
              <a:buFont typeface="Wingdings" panose="05000000000000000000" pitchFamily="2" charset="2"/>
              <a:buChar char="q"/>
            </a:pPr>
            <a:r>
              <a:rPr lang="en-US" altLang="fr-FR" sz="1400" dirty="0">
                <a:latin typeface="Century Gothic" panose="020B0502020202020204" pitchFamily="34" charset="0"/>
              </a:rPr>
              <a:t>We considered binary cases and less complex data sets</a:t>
            </a:r>
          </a:p>
          <a:p>
            <a:pPr>
              <a:buFont typeface="Wingdings" panose="05000000000000000000" pitchFamily="2" charset="2"/>
              <a:buChar char="q"/>
            </a:pPr>
            <a:r>
              <a:rPr lang="en-US" altLang="fr-FR" sz="1400" dirty="0">
                <a:latin typeface="Century Gothic" panose="020B0502020202020204" pitchFamily="34" charset="0"/>
              </a:rPr>
              <a:t>Open challenges &amp; new directions</a:t>
            </a:r>
          </a:p>
          <a:p>
            <a:pPr lvl="1">
              <a:buFont typeface="Wingdings" panose="05000000000000000000" pitchFamily="2" charset="2"/>
              <a:buChar char="q"/>
            </a:pPr>
            <a:r>
              <a:rPr lang="en-US" sz="1400" dirty="0">
                <a:latin typeface="Century Gothic" panose="020B0502020202020204" pitchFamily="34" charset="0"/>
              </a:rPr>
              <a:t>Largely fixed with lots of GAN variants</a:t>
            </a:r>
          </a:p>
          <a:p>
            <a:pPr lvl="1">
              <a:buFont typeface="Wingdings" panose="05000000000000000000" pitchFamily="2" charset="2"/>
              <a:buChar char="q"/>
            </a:pPr>
            <a:r>
              <a:rPr lang="en-US" sz="1400" dirty="0">
                <a:latin typeface="Century Gothic" panose="020B0502020202020204" pitchFamily="34" charset="0"/>
              </a:rPr>
              <a:t>GANs for discrete data</a:t>
            </a:r>
          </a:p>
          <a:p>
            <a:pPr lvl="1">
              <a:buFont typeface="Wingdings" panose="05000000000000000000" pitchFamily="2" charset="2"/>
              <a:buChar char="q"/>
            </a:pPr>
            <a:r>
              <a:rPr lang="en-US" sz="1400" dirty="0">
                <a:latin typeface="Century Gothic" panose="020B0502020202020204" pitchFamily="34" charset="0"/>
              </a:rPr>
              <a:t>GAN measure of uncertainty and evaluation metrics</a:t>
            </a:r>
          </a:p>
          <a:p>
            <a:pPr lvl="1">
              <a:buFont typeface="Wingdings" panose="05000000000000000000" pitchFamily="2" charset="2"/>
              <a:buChar char="q"/>
            </a:pPr>
            <a:r>
              <a:rPr lang="en-US" sz="1400" dirty="0">
                <a:latin typeface="Century Gothic" panose="020B0502020202020204" pitchFamily="34" charset="0"/>
              </a:rPr>
              <a:t>Fake data created by GANs – problems?</a:t>
            </a:r>
          </a:p>
          <a:p>
            <a:pPr lvl="1">
              <a:buFont typeface="Wingdings" panose="05000000000000000000" pitchFamily="2" charset="2"/>
              <a:buChar char="q"/>
            </a:pPr>
            <a:r>
              <a:rPr lang="en-ZA" altLang="fr-FR" sz="1400" dirty="0">
                <a:latin typeface="Century Gothic" panose="020B0502020202020204" pitchFamily="34" charset="0"/>
              </a:rPr>
              <a:t>Verified artificial intelligence</a:t>
            </a:r>
          </a:p>
          <a:p>
            <a:pPr marL="228600" lvl="1">
              <a:spcBef>
                <a:spcPts val="1000"/>
              </a:spcBef>
              <a:buSzPct val="85000"/>
              <a:buFont typeface="Wingdings" panose="05000000000000000000" pitchFamily="2" charset="2"/>
              <a:buChar char="q"/>
            </a:pPr>
            <a:r>
              <a:rPr lang="en-ZA" altLang="fr-FR" sz="1400" dirty="0">
                <a:latin typeface="Century Gothic" panose="020B0502020202020204" pitchFamily="34" charset="0"/>
              </a:rPr>
              <a:t>Future of GANs will be characterised by: </a:t>
            </a:r>
          </a:p>
          <a:p>
            <a:pPr marL="685800" lvl="2">
              <a:spcBef>
                <a:spcPts val="1000"/>
              </a:spcBef>
              <a:buSzPct val="85000"/>
              <a:buFont typeface="Wingdings" panose="05000000000000000000" pitchFamily="2" charset="2"/>
              <a:buChar char="q"/>
            </a:pPr>
            <a:r>
              <a:rPr lang="en-ZA" altLang="fr-FR" sz="1400" dirty="0">
                <a:latin typeface="Century Gothic" panose="020B0502020202020204" pitchFamily="34" charset="0"/>
              </a:rPr>
              <a:t>Advancements in deep learning;</a:t>
            </a:r>
          </a:p>
          <a:p>
            <a:pPr marL="685800" lvl="2">
              <a:spcBef>
                <a:spcPts val="1000"/>
              </a:spcBef>
              <a:buSzPct val="85000"/>
              <a:buFont typeface="Wingdings" panose="05000000000000000000" pitchFamily="2" charset="2"/>
              <a:buChar char="q"/>
            </a:pPr>
            <a:r>
              <a:rPr lang="en-ZA" altLang="fr-FR" sz="1400" dirty="0">
                <a:latin typeface="Century Gothic" panose="020B0502020202020204" pitchFamily="34" charset="0"/>
              </a:rPr>
              <a:t>Impressive results  and their use in commercial applications; </a:t>
            </a:r>
          </a:p>
          <a:p>
            <a:pPr marL="685800" lvl="2">
              <a:spcBef>
                <a:spcPts val="1000"/>
              </a:spcBef>
              <a:buSzPct val="85000"/>
              <a:buFont typeface="Wingdings" panose="05000000000000000000" pitchFamily="2" charset="2"/>
              <a:buChar char="q"/>
            </a:pPr>
            <a:r>
              <a:rPr lang="en-ZA" altLang="fr-FR" sz="1400" dirty="0">
                <a:latin typeface="Century Gothic" panose="020B0502020202020204" pitchFamily="34" charset="0"/>
              </a:rPr>
              <a:t>Maturation of the training process; and</a:t>
            </a:r>
          </a:p>
          <a:p>
            <a:pPr marL="685800" lvl="2">
              <a:spcBef>
                <a:spcPts val="1000"/>
              </a:spcBef>
              <a:buSzPct val="85000"/>
              <a:buFont typeface="Wingdings" panose="05000000000000000000" pitchFamily="2" charset="2"/>
              <a:buChar char="q"/>
            </a:pPr>
            <a:r>
              <a:rPr lang="en-ZA" altLang="fr-FR" sz="1400" dirty="0">
                <a:latin typeface="Century Gothic" panose="020B0502020202020204" pitchFamily="34" charset="0"/>
              </a:rPr>
              <a:t>Open acceptance</a:t>
            </a:r>
          </a:p>
          <a:p>
            <a:pPr marL="685800" lvl="2">
              <a:spcBef>
                <a:spcPts val="1000"/>
              </a:spcBef>
              <a:buSzPct val="85000"/>
              <a:buFont typeface="Wingdings" panose="05000000000000000000" pitchFamily="2" charset="2"/>
              <a:buChar char="q"/>
            </a:pPr>
            <a:endParaRPr lang="en-ZA" altLang="fr-FR" sz="1000" dirty="0">
              <a:latin typeface="Century Gothic" panose="020B0502020202020204" pitchFamily="34" charset="0"/>
            </a:endParaRPr>
          </a:p>
        </p:txBody>
      </p:sp>
      <p:sp>
        <p:nvSpPr>
          <p:cNvPr id="4" name="Rectangle 3">
            <a:extLst>
              <a:ext uri="{FF2B5EF4-FFF2-40B4-BE49-F238E27FC236}">
                <a16:creationId xmlns:a16="http://schemas.microsoft.com/office/drawing/2014/main" id="{EA995A31-A3C7-4065-87BB-B9A529E3A9BC}"/>
              </a:ext>
            </a:extLst>
          </p:cNvPr>
          <p:cNvSpPr/>
          <p:nvPr/>
        </p:nvSpPr>
        <p:spPr>
          <a:xfrm>
            <a:off x="1019908" y="5617217"/>
            <a:ext cx="10415954" cy="95410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just"/>
            <a:r>
              <a:rPr lang="en-ZA" sz="1400" i="1" dirty="0">
                <a:solidFill>
                  <a:schemeClr val="tx1"/>
                </a:solidFill>
                <a:latin typeface="Century Gothic" panose="020B0502020202020204" pitchFamily="34" charset="0"/>
              </a:rPr>
              <a:t>“…in the process of training generative models, we will endow the computer with the understanding of the world and what is made up of.”                                                                                                    </a:t>
            </a:r>
          </a:p>
          <a:p>
            <a:pPr algn="just"/>
            <a:endParaRPr lang="en-ZA" sz="1400" i="1" dirty="0">
              <a:solidFill>
                <a:schemeClr val="tx1"/>
              </a:solidFill>
              <a:latin typeface="Century Gothic" panose="020B0502020202020204" pitchFamily="34" charset="0"/>
            </a:endParaRPr>
          </a:p>
          <a:p>
            <a:pPr algn="just"/>
            <a:r>
              <a:rPr lang="en-ZA" sz="1400" i="1" dirty="0" err="1">
                <a:solidFill>
                  <a:schemeClr val="tx1"/>
                </a:solidFill>
                <a:latin typeface="Century Gothic" panose="020B0502020202020204" pitchFamily="34" charset="0"/>
              </a:rPr>
              <a:t>OpenAI</a:t>
            </a:r>
            <a:endParaRPr lang="en-ZA" sz="1400" i="1" dirty="0">
              <a:solidFill>
                <a:schemeClr val="tx1"/>
              </a:solidFill>
              <a:latin typeface="Century Gothic" panose="020B0502020202020204" pitchFamily="34" charset="0"/>
            </a:endParaRPr>
          </a:p>
        </p:txBody>
      </p:sp>
      <p:pic>
        <p:nvPicPr>
          <p:cNvPr id="6" name="Picture 5" descr="A picture containing stage, device&#10;&#10;Description automatically generated">
            <a:extLst>
              <a:ext uri="{FF2B5EF4-FFF2-40B4-BE49-F238E27FC236}">
                <a16:creationId xmlns:a16="http://schemas.microsoft.com/office/drawing/2014/main" id="{178905D5-A840-45EC-945C-5DB1D8CB4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926" y="2147412"/>
            <a:ext cx="3931920" cy="2563175"/>
          </a:xfrm>
          <a:prstGeom prst="rect">
            <a:avLst/>
          </a:prstGeom>
        </p:spPr>
      </p:pic>
      <p:sp>
        <p:nvSpPr>
          <p:cNvPr id="7" name="Rectangle 6">
            <a:extLst>
              <a:ext uri="{FF2B5EF4-FFF2-40B4-BE49-F238E27FC236}">
                <a16:creationId xmlns:a16="http://schemas.microsoft.com/office/drawing/2014/main" id="{371E357A-E68E-4E00-AC6E-4201131701E0}"/>
              </a:ext>
            </a:extLst>
          </p:cNvPr>
          <p:cNvSpPr/>
          <p:nvPr/>
        </p:nvSpPr>
        <p:spPr>
          <a:xfrm>
            <a:off x="7278985" y="4828478"/>
            <a:ext cx="3503691" cy="24532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900" dirty="0"/>
              <a:t>Picture: www.forbes.co.za</a:t>
            </a:r>
            <a:endParaRPr lang="en-ZA" sz="900" dirty="0"/>
          </a:p>
        </p:txBody>
      </p:sp>
      <p:sp>
        <p:nvSpPr>
          <p:cNvPr id="9" name="Slide Number Placeholder 8">
            <a:extLst>
              <a:ext uri="{FF2B5EF4-FFF2-40B4-BE49-F238E27FC236}">
                <a16:creationId xmlns:a16="http://schemas.microsoft.com/office/drawing/2014/main" id="{FF8A58D0-2A2E-4ADB-BC24-3E7D1616C17A}"/>
              </a:ext>
            </a:extLst>
          </p:cNvPr>
          <p:cNvSpPr>
            <a:spLocks noGrp="1"/>
          </p:cNvSpPr>
          <p:nvPr>
            <p:ph type="sldNum" sz="quarter" idx="12"/>
          </p:nvPr>
        </p:nvSpPr>
        <p:spPr/>
        <p:txBody>
          <a:bodyPr/>
          <a:lstStyle/>
          <a:p>
            <a:pPr>
              <a:defRPr/>
            </a:pPr>
            <a:fld id="{6E4C29F6-C04E-4800-BDDD-8E0464A8B178}" type="slidenum">
              <a:rPr lang="fr-FR" smtClean="0"/>
              <a:pPr>
                <a:defRPr/>
              </a:pPr>
              <a:t>36</a:t>
            </a:fld>
            <a:endParaRPr lang="fr-FR"/>
          </a:p>
        </p:txBody>
      </p:sp>
    </p:spTree>
    <p:extLst>
      <p:ext uri="{BB962C8B-B14F-4D97-AF65-F5344CB8AC3E}">
        <p14:creationId xmlns:p14="http://schemas.microsoft.com/office/powerpoint/2010/main" val="510422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FAA6-944C-4D60-B90B-D702D37FA5A7}"/>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REFERENCES</a:t>
            </a:r>
            <a:endParaRPr lang="en-ZA" dirty="0"/>
          </a:p>
        </p:txBody>
      </p:sp>
      <p:sp>
        <p:nvSpPr>
          <p:cNvPr id="3" name="Text Placeholder 2">
            <a:extLst>
              <a:ext uri="{FF2B5EF4-FFF2-40B4-BE49-F238E27FC236}">
                <a16:creationId xmlns:a16="http://schemas.microsoft.com/office/drawing/2014/main" id="{C8B3F14B-5351-4620-BEB3-2B2F71BDD2FE}"/>
              </a:ext>
            </a:extLst>
          </p:cNvPr>
          <p:cNvSpPr>
            <a:spLocks noGrp="1"/>
          </p:cNvSpPr>
          <p:nvPr>
            <p:ph idx="1"/>
          </p:nvPr>
        </p:nvSpPr>
        <p:spPr bwMode="auto">
          <a:xfrm>
            <a:off x="838200" y="1825625"/>
            <a:ext cx="10515600" cy="4351338"/>
          </a:xfrm>
          <a:prstGeom prst="rect">
            <a:avLst/>
          </a:prstGeom>
          <a:noFill/>
          <a:ln>
            <a:noFill/>
          </a:ln>
        </p:spPr>
        <p:txBody>
          <a:bodyPr wrap="square" anchor="t">
            <a:normAutofit fontScale="92500" lnSpcReduction="10000"/>
          </a:bodyPr>
          <a:lstStyle/>
          <a:p>
            <a:pPr>
              <a:buFont typeface="Wingdings" panose="05000000000000000000" pitchFamily="2" charset="2"/>
              <a:buChar char="§"/>
            </a:pPr>
            <a:r>
              <a:rPr lang="en-ZA" sz="1400" b="1" dirty="0">
                <a:latin typeface="Century Gothic" panose="020B0502020202020204" pitchFamily="34" charset="0"/>
              </a:rPr>
              <a:t>GAN</a:t>
            </a:r>
            <a:r>
              <a:rPr lang="en-ZA" sz="1400" dirty="0">
                <a:latin typeface="Century Gothic" panose="020B0502020202020204" pitchFamily="34" charset="0"/>
              </a:rPr>
              <a:t>: </a:t>
            </a:r>
            <a:r>
              <a:rPr lang="en-US" sz="1400" dirty="0">
                <a:latin typeface="Century Gothic" panose="020B0502020202020204" pitchFamily="34" charset="0"/>
              </a:rPr>
              <a:t>I. Goodfellow et al. “Generative Adversarial Nets”. In: Advances in Neural Information Processing Systems. 2014, pp. 2672–2680.</a:t>
            </a:r>
          </a:p>
          <a:p>
            <a:pPr>
              <a:buFont typeface="Wingdings" panose="05000000000000000000" pitchFamily="2" charset="2"/>
              <a:buChar char="§"/>
            </a:pPr>
            <a:r>
              <a:rPr lang="en-US" sz="1400" b="1" dirty="0">
                <a:latin typeface="Century Gothic" panose="020B0502020202020204" pitchFamily="34" charset="0"/>
              </a:rPr>
              <a:t>G</a:t>
            </a:r>
            <a:r>
              <a:rPr lang="en-ZA" sz="1400" b="1" dirty="0">
                <a:latin typeface="Century Gothic" panose="020B0502020202020204" pitchFamily="34" charset="0"/>
              </a:rPr>
              <a:t>AN Hacks</a:t>
            </a:r>
            <a:r>
              <a:rPr lang="en-ZA" sz="1400" dirty="0">
                <a:latin typeface="Century Gothic" panose="020B0502020202020204" pitchFamily="34" charset="0"/>
              </a:rPr>
              <a:t>: </a:t>
            </a:r>
            <a:r>
              <a:rPr lang="en-ZA" altLang="fr-FR" sz="1400" i="1" dirty="0">
                <a:latin typeface="Century Gothic" panose="020B0502020202020204" pitchFamily="34" charset="0"/>
                <a:hlinkClick r:id="rId2">
                  <a:extLst>
                    <a:ext uri="{A12FA001-AC4F-418D-AE19-62706E023703}">
                      <ahyp:hlinkClr xmlns:ahyp="http://schemas.microsoft.com/office/drawing/2018/hyperlinkcolor" val="tx"/>
                    </a:ext>
                  </a:extLst>
                </a:hlinkClick>
              </a:rPr>
              <a:t>https://github.com/soumith/ganhacks</a:t>
            </a:r>
            <a:endParaRPr lang="en-ZA" altLang="fr-FR" sz="1400" i="1" dirty="0">
              <a:latin typeface="Century Gothic" panose="020B0502020202020204" pitchFamily="34" charset="0"/>
            </a:endParaRPr>
          </a:p>
          <a:p>
            <a:pPr>
              <a:buFont typeface="Wingdings" panose="05000000000000000000" pitchFamily="2" charset="2"/>
              <a:buChar char="§"/>
            </a:pPr>
            <a:r>
              <a:rPr lang="en-ZA" sz="1400" b="1" i="1" dirty="0">
                <a:latin typeface="Century Gothic" panose="020B0502020202020204" pitchFamily="34" charset="0"/>
              </a:rPr>
              <a:t>GAN Zoo</a:t>
            </a:r>
            <a:r>
              <a:rPr lang="en-ZA" sz="1400" i="1" dirty="0">
                <a:latin typeface="Century Gothic" panose="020B0502020202020204" pitchFamily="34" charset="0"/>
              </a:rPr>
              <a:t>: </a:t>
            </a:r>
            <a:r>
              <a:rPr lang="en-ZA" altLang="fr-FR" sz="1400" dirty="0">
                <a:latin typeface="Century Gothic" panose="020B0502020202020204" pitchFamily="34" charset="0"/>
                <a:hlinkClick r:id="rId3">
                  <a:extLst>
                    <a:ext uri="{A12FA001-AC4F-418D-AE19-62706E023703}">
                      <ahyp:hlinkClr xmlns:ahyp="http://schemas.microsoft.com/office/drawing/2018/hyperlinkcolor" val="tx"/>
                    </a:ext>
                  </a:extLst>
                </a:hlinkClick>
              </a:rPr>
              <a:t>https://github.com/hindupuravinash/the-gan-zoo</a:t>
            </a:r>
            <a:endParaRPr lang="en-ZA" altLang="fr-FR" sz="1400" dirty="0">
              <a:latin typeface="Century Gothic" panose="020B0502020202020204" pitchFamily="34" charset="0"/>
            </a:endParaRPr>
          </a:p>
          <a:p>
            <a:pPr>
              <a:buFont typeface="Wingdings" panose="05000000000000000000" pitchFamily="2" charset="2"/>
              <a:buChar char="§"/>
            </a:pPr>
            <a:r>
              <a:rPr lang="en-ZA" sz="1400" b="1" i="1" dirty="0">
                <a:latin typeface="Century Gothic" panose="020B0502020202020204" pitchFamily="34" charset="0"/>
              </a:rPr>
              <a:t>GAN Applications</a:t>
            </a:r>
            <a:r>
              <a:rPr lang="en-ZA" sz="1400" i="1" dirty="0">
                <a:latin typeface="Century Gothic" panose="020B0502020202020204" pitchFamily="34" charset="0"/>
              </a:rPr>
              <a:t>: </a:t>
            </a:r>
            <a:r>
              <a:rPr lang="en-ZA" altLang="fr-FR" sz="1400" dirty="0">
                <a:latin typeface="Century Gothic" panose="020B0502020202020204" pitchFamily="34" charset="0"/>
                <a:hlinkClick r:id="rId4">
                  <a:extLst>
                    <a:ext uri="{A12FA001-AC4F-418D-AE19-62706E023703}">
                      <ahyp:hlinkClr xmlns:ahyp="http://schemas.microsoft.com/office/drawing/2018/hyperlinkcolor" val="tx"/>
                    </a:ext>
                  </a:extLst>
                </a:hlinkClick>
              </a:rPr>
              <a:t>https://github.com/nashory/gans-awesome-applications tps://github.com/nashory/gans-awesome-applications</a:t>
            </a:r>
            <a:endParaRPr lang="en-ZA" altLang="fr-FR" sz="1400" dirty="0">
              <a:latin typeface="Century Gothic" panose="020B0502020202020204" pitchFamily="34" charset="0"/>
            </a:endParaRPr>
          </a:p>
          <a:p>
            <a:pPr>
              <a:buFont typeface="Wingdings" panose="05000000000000000000" pitchFamily="2" charset="2"/>
              <a:buChar char="§"/>
            </a:pPr>
            <a:r>
              <a:rPr lang="en-ZA" sz="1400" b="1" dirty="0">
                <a:latin typeface="Century Gothic" panose="020B0502020202020204" pitchFamily="34" charset="0"/>
              </a:rPr>
              <a:t>GAN TUTORIAL: </a:t>
            </a:r>
            <a:r>
              <a:rPr lang="en-ZA" sz="1400" dirty="0">
                <a:latin typeface="Century Gothic" panose="020B0502020202020204" pitchFamily="34" charset="0"/>
              </a:rPr>
              <a:t>Ian </a:t>
            </a:r>
            <a:r>
              <a:rPr lang="en-ZA" sz="1400" i="1" dirty="0">
                <a:latin typeface="Century Gothic" panose="020B0502020202020204" pitchFamily="34" charset="0"/>
              </a:rPr>
              <a:t>Goodfellow’s NIPS 2016 Tutorial, </a:t>
            </a:r>
            <a:r>
              <a:rPr lang="en-ZA" sz="1400" i="1" dirty="0">
                <a:latin typeface="Century Gothic" panose="020B0502020202020204" pitchFamily="34" charset="0"/>
                <a:hlinkClick r:id="rId5">
                  <a:extLst>
                    <a:ext uri="{A12FA001-AC4F-418D-AE19-62706E023703}">
                      <ahyp:hlinkClr xmlns:ahyp="http://schemas.microsoft.com/office/drawing/2018/hyperlinkcolor" val="tx"/>
                    </a:ext>
                  </a:extLst>
                </a:hlinkClick>
              </a:rPr>
              <a:t>https://sites.google.com/view/cvpr2018tutorialongans/</a:t>
            </a:r>
            <a:endParaRPr lang="en-ZA" sz="1400" i="1" dirty="0">
              <a:latin typeface="Century Gothic" panose="020B0502020202020204" pitchFamily="34" charset="0"/>
            </a:endParaRPr>
          </a:p>
          <a:p>
            <a:pPr>
              <a:buFont typeface="Wingdings" panose="05000000000000000000" pitchFamily="2" charset="2"/>
              <a:buChar char="§"/>
            </a:pPr>
            <a:r>
              <a:rPr lang="en-US" sz="1400" b="1" dirty="0">
                <a:latin typeface="Century Gothic" panose="020B0502020202020204" pitchFamily="34" charset="0"/>
              </a:rPr>
              <a:t>Improved GAN training: </a:t>
            </a:r>
            <a:r>
              <a:rPr lang="en-ZA" sz="1400" dirty="0">
                <a:latin typeface="Century Gothic" panose="020B0502020202020204" pitchFamily="34" charset="0"/>
              </a:rPr>
              <a:t>T. </a:t>
            </a:r>
            <a:r>
              <a:rPr lang="en-ZA" sz="1400" dirty="0" err="1">
                <a:latin typeface="Century Gothic" panose="020B0502020202020204" pitchFamily="34" charset="0"/>
              </a:rPr>
              <a:t>Salimans</a:t>
            </a:r>
            <a:r>
              <a:rPr lang="en-ZA" sz="1400" dirty="0">
                <a:latin typeface="Century Gothic" panose="020B0502020202020204" pitchFamily="34" charset="0"/>
              </a:rPr>
              <a:t> et al. “Improved techniques for training GANs”. In: Advances in Neural Information Processing Systems. 2016, pp. 2234–2242.</a:t>
            </a:r>
          </a:p>
          <a:p>
            <a:pPr>
              <a:buFont typeface="Wingdings" panose="05000000000000000000" pitchFamily="2" charset="2"/>
              <a:buChar char="§"/>
            </a:pPr>
            <a:r>
              <a:rPr lang="en-ZA" sz="1400" b="1" dirty="0">
                <a:latin typeface="Century Gothic" panose="020B0502020202020204" pitchFamily="34" charset="0"/>
              </a:rPr>
              <a:t>SMOTE: </a:t>
            </a:r>
            <a:r>
              <a:rPr lang="en-ZA" sz="1400" dirty="0">
                <a:latin typeface="Century Gothic" panose="020B0502020202020204" pitchFamily="34" charset="0"/>
              </a:rPr>
              <a:t>N.V. Chawla et al. “SMOTE: synthetic minority over-sampling technique”. In: Journal of Artificial Intelligence Research 16 (2002), pp. 321–357.</a:t>
            </a:r>
          </a:p>
          <a:p>
            <a:pPr>
              <a:buFont typeface="Wingdings" panose="05000000000000000000" pitchFamily="2" charset="2"/>
              <a:buChar char="§"/>
            </a:pPr>
            <a:r>
              <a:rPr lang="en-ZA" sz="1400" b="1" dirty="0">
                <a:latin typeface="Century Gothic" panose="020B0502020202020204" pitchFamily="34" charset="0"/>
              </a:rPr>
              <a:t>SMOTE VARIANTS: </a:t>
            </a:r>
            <a:r>
              <a:rPr lang="en-US" sz="1400" dirty="0">
                <a:latin typeface="Century Gothic" panose="020B0502020202020204" pitchFamily="34" charset="0"/>
              </a:rPr>
              <a:t>A. Fernández et al. “Smote for learning from imbalanced data: progress and challenges, marking the 15-year anniversary”. In: Journal of Artificial Intelligence Research 61 (2018), pp. 863–905.</a:t>
            </a:r>
          </a:p>
          <a:p>
            <a:pPr>
              <a:buFont typeface="Wingdings" panose="05000000000000000000" pitchFamily="2" charset="2"/>
              <a:buChar char="§"/>
            </a:pPr>
            <a:r>
              <a:rPr lang="en-ZA" sz="1400" b="1" dirty="0">
                <a:latin typeface="Century Gothic" panose="020B0502020202020204" pitchFamily="34" charset="0"/>
              </a:rPr>
              <a:t>PDFOS: </a:t>
            </a:r>
            <a:r>
              <a:rPr lang="en-US" sz="1400" dirty="0">
                <a:latin typeface="Century Gothic" panose="020B0502020202020204" pitchFamily="34" charset="0"/>
              </a:rPr>
              <a:t>M. Gao et al. “PDFOS: PDF estimation based over-sampling for imbalanced two-class problems”. In: Neurocomputing 138 (2014), pp. 248–259.</a:t>
            </a:r>
          </a:p>
          <a:p>
            <a:pPr>
              <a:buFont typeface="Wingdings" panose="05000000000000000000" pitchFamily="2" charset="2"/>
              <a:buChar char="§"/>
            </a:pPr>
            <a:r>
              <a:rPr lang="en-ZA" sz="1400" b="1" dirty="0">
                <a:latin typeface="Century Gothic" panose="020B0502020202020204" pitchFamily="34" charset="0"/>
              </a:rPr>
              <a:t>WGAN: </a:t>
            </a:r>
            <a:r>
              <a:rPr lang="en-ZA" sz="1400" dirty="0">
                <a:latin typeface="Century Gothic" panose="020B0502020202020204" pitchFamily="34" charset="0"/>
              </a:rPr>
              <a:t>M. </a:t>
            </a:r>
            <a:r>
              <a:rPr lang="en-ZA" sz="1400" dirty="0" err="1">
                <a:latin typeface="Century Gothic" panose="020B0502020202020204" pitchFamily="34" charset="0"/>
              </a:rPr>
              <a:t>Arjovsky</a:t>
            </a:r>
            <a:r>
              <a:rPr lang="en-ZA" sz="1400" dirty="0">
                <a:latin typeface="Century Gothic" panose="020B0502020202020204" pitchFamily="34" charset="0"/>
              </a:rPr>
              <a:t>, S. </a:t>
            </a:r>
            <a:r>
              <a:rPr lang="en-ZA" sz="1400" dirty="0" err="1">
                <a:latin typeface="Century Gothic" panose="020B0502020202020204" pitchFamily="34" charset="0"/>
              </a:rPr>
              <a:t>Chintala</a:t>
            </a:r>
            <a:r>
              <a:rPr lang="en-ZA" sz="1400" dirty="0">
                <a:latin typeface="Century Gothic" panose="020B0502020202020204" pitchFamily="34" charset="0"/>
              </a:rPr>
              <a:t>, and L. </a:t>
            </a:r>
            <a:r>
              <a:rPr lang="en-ZA" sz="1400" dirty="0" err="1">
                <a:latin typeface="Century Gothic" panose="020B0502020202020204" pitchFamily="34" charset="0"/>
              </a:rPr>
              <a:t>Bottou</a:t>
            </a:r>
            <a:r>
              <a:rPr lang="en-ZA" sz="1400" dirty="0">
                <a:latin typeface="Century Gothic" panose="020B0502020202020204" pitchFamily="34" charset="0"/>
              </a:rPr>
              <a:t>. “Wasserstein GAN”. In: </a:t>
            </a:r>
            <a:r>
              <a:rPr lang="en-ZA" sz="1400" dirty="0" err="1">
                <a:latin typeface="Century Gothic" panose="020B0502020202020204" pitchFamily="34" charset="0"/>
              </a:rPr>
              <a:t>arXiv</a:t>
            </a:r>
            <a:r>
              <a:rPr lang="en-ZA" sz="1400" dirty="0">
                <a:latin typeface="Century Gothic" panose="020B0502020202020204" pitchFamily="34" charset="0"/>
              </a:rPr>
              <a:t> preprint arXiv:1701.07875 (2017).</a:t>
            </a:r>
          </a:p>
          <a:p>
            <a:pPr>
              <a:buFont typeface="Wingdings" panose="05000000000000000000" pitchFamily="2" charset="2"/>
              <a:buChar char="§"/>
            </a:pPr>
            <a:r>
              <a:rPr lang="en-ZA" sz="1400" b="1" dirty="0">
                <a:latin typeface="Century Gothic" panose="020B0502020202020204" pitchFamily="34" charset="0"/>
              </a:rPr>
              <a:t>WGAN-GP: </a:t>
            </a:r>
            <a:r>
              <a:rPr lang="en-US" sz="1400" dirty="0">
                <a:latin typeface="Century Gothic" panose="020B0502020202020204" pitchFamily="34" charset="0"/>
              </a:rPr>
              <a:t>I. </a:t>
            </a:r>
            <a:r>
              <a:rPr lang="en-US" sz="1400" dirty="0" err="1">
                <a:latin typeface="Century Gothic" panose="020B0502020202020204" pitchFamily="34" charset="0"/>
              </a:rPr>
              <a:t>Gulrajani</a:t>
            </a:r>
            <a:r>
              <a:rPr lang="en-US" sz="1400" dirty="0">
                <a:latin typeface="Century Gothic" panose="020B0502020202020204" pitchFamily="34" charset="0"/>
              </a:rPr>
              <a:t> et al. “Improved training of Wasserstein </a:t>
            </a:r>
            <a:r>
              <a:rPr lang="en-US" sz="1400" dirty="0" err="1">
                <a:latin typeface="Century Gothic" panose="020B0502020202020204" pitchFamily="34" charset="0"/>
              </a:rPr>
              <a:t>gans</a:t>
            </a:r>
            <a:r>
              <a:rPr lang="en-US" sz="1400" dirty="0">
                <a:latin typeface="Century Gothic" panose="020B0502020202020204" pitchFamily="34" charset="0"/>
              </a:rPr>
              <a:t>”. In: Advances in Neural Information Processing Systems. 2017, pp. 5767–5777.</a:t>
            </a:r>
            <a:endParaRPr lang="en-ZA" sz="1400" dirty="0">
              <a:latin typeface="Century Gothic" panose="020B0502020202020204" pitchFamily="34" charset="0"/>
            </a:endParaRPr>
          </a:p>
          <a:p>
            <a:endParaRPr lang="en-ZA" dirty="0"/>
          </a:p>
          <a:p>
            <a:endParaRPr lang="en-ZA" dirty="0"/>
          </a:p>
          <a:p>
            <a:endParaRPr lang="en-ZA" i="1" dirty="0"/>
          </a:p>
          <a:p>
            <a:endParaRPr lang="en-ZA" dirty="0"/>
          </a:p>
        </p:txBody>
      </p:sp>
      <p:sp>
        <p:nvSpPr>
          <p:cNvPr id="5" name="Slide Number Placeholder 4">
            <a:extLst>
              <a:ext uri="{FF2B5EF4-FFF2-40B4-BE49-F238E27FC236}">
                <a16:creationId xmlns:a16="http://schemas.microsoft.com/office/drawing/2014/main" id="{E6BF4A27-10F8-4B9F-A504-7B11F00BDB90}"/>
              </a:ext>
            </a:extLst>
          </p:cNvPr>
          <p:cNvSpPr>
            <a:spLocks noGrp="1"/>
          </p:cNvSpPr>
          <p:nvPr>
            <p:ph type="sldNum" sz="quarter" idx="12"/>
          </p:nvPr>
        </p:nvSpPr>
        <p:spPr/>
        <p:txBody>
          <a:bodyPr/>
          <a:lstStyle/>
          <a:p>
            <a:pPr>
              <a:defRPr/>
            </a:pPr>
            <a:fld id="{6E4C29F6-C04E-4800-BDDD-8E0464A8B178}" type="slidenum">
              <a:rPr lang="fr-FR" smtClean="0"/>
              <a:pPr>
                <a:defRPr/>
              </a:pPr>
              <a:t>37</a:t>
            </a:fld>
            <a:endParaRPr lang="fr-FR"/>
          </a:p>
        </p:txBody>
      </p:sp>
    </p:spTree>
    <p:extLst>
      <p:ext uri="{BB962C8B-B14F-4D97-AF65-F5344CB8AC3E}">
        <p14:creationId xmlns:p14="http://schemas.microsoft.com/office/powerpoint/2010/main" val="1683828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r>
              <a:rPr lang="en-US" sz="3600" b="1" dirty="0">
                <a:solidFill>
                  <a:srgbClr val="00457C"/>
                </a:solidFill>
                <a:latin typeface="Verdana" panose="020B0604030504040204" pitchFamily="34" charset="0"/>
                <a:ea typeface="Verdana" panose="020B0604030504040204" pitchFamily="34" charset="0"/>
                <a:cs typeface="+mn-cs"/>
              </a:rPr>
              <a:t>Thank you for your attention</a:t>
            </a: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Contact </a:t>
            </a:r>
            <a:r>
              <a:rPr lang="fr-FR" altLang="fr-FR" sz="1800" dirty="0" err="1">
                <a:latin typeface="Verdana" panose="020B0604030504040204" pitchFamily="34" charset="0"/>
                <a:ea typeface="Verdana" panose="020B0604030504040204" pitchFamily="34" charset="0"/>
                <a:cs typeface="Aharoni" panose="020B0604020202020204" pitchFamily="2" charset="-79"/>
              </a:rPr>
              <a:t>details</a:t>
            </a:r>
            <a:r>
              <a:rPr lang="fr-FR" altLang="fr-FR" sz="1800" dirty="0">
                <a:latin typeface="Verdana" panose="020B0604030504040204" pitchFamily="34" charset="0"/>
                <a:ea typeface="Verdana" panose="020B0604030504040204" pitchFamily="34" charset="0"/>
                <a:cs typeface="Aharoni" panose="020B0604020202020204" pitchFamily="2" charset="-79"/>
              </a:rPr>
              <a:t>:</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b="1" dirty="0">
                <a:latin typeface="Verdana" panose="020B0604030504040204" pitchFamily="34" charset="0"/>
                <a:ea typeface="Verdana" panose="020B0604030504040204" pitchFamily="34" charset="0"/>
                <a:cs typeface="Aharoni" panose="020B0604020202020204" pitchFamily="2" charset="-79"/>
              </a:rPr>
              <a:t>+27833837000</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err="1">
                <a:latin typeface="Verdana" panose="020B0604030504040204" pitchFamily="34" charset="0"/>
                <a:ea typeface="Verdana" panose="020B0604030504040204" pitchFamily="34" charset="0"/>
                <a:cs typeface="Aharoni" panose="020B0604020202020204" pitchFamily="2" charset="-79"/>
              </a:rPr>
              <a:t>School</a:t>
            </a:r>
            <a:r>
              <a:rPr lang="fr-FR" altLang="fr-FR" sz="1800" dirty="0">
                <a:latin typeface="Verdana" panose="020B0604030504040204" pitchFamily="34" charset="0"/>
                <a:ea typeface="Verdana" panose="020B0604030504040204" pitchFamily="34" charset="0"/>
                <a:cs typeface="Aharoni" panose="020B0604020202020204" pitchFamily="2" charset="-79"/>
              </a:rPr>
              <a:t> of </a:t>
            </a:r>
            <a:r>
              <a:rPr lang="fr-FR" altLang="fr-FR" sz="1800" dirty="0" err="1">
                <a:latin typeface="Verdana" panose="020B0604030504040204" pitchFamily="34" charset="0"/>
                <a:ea typeface="Verdana" panose="020B0604030504040204" pitchFamily="34" charset="0"/>
                <a:cs typeface="Aharoni" panose="020B0604020202020204" pitchFamily="2" charset="-79"/>
              </a:rPr>
              <a:t>Statistics</a:t>
            </a:r>
            <a:r>
              <a:rPr lang="fr-FR" altLang="fr-FR" sz="1800" dirty="0">
                <a:latin typeface="Verdana" panose="020B0604030504040204" pitchFamily="34" charset="0"/>
                <a:ea typeface="Verdana" panose="020B0604030504040204" pitchFamily="34" charset="0"/>
                <a:cs typeface="Aharoni" panose="020B0604020202020204" pitchFamily="2" charset="-79"/>
              </a:rPr>
              <a:t> and </a:t>
            </a:r>
            <a:r>
              <a:rPr lang="fr-FR" altLang="fr-FR" sz="1800" dirty="0" err="1">
                <a:latin typeface="Verdana" panose="020B0604030504040204" pitchFamily="34" charset="0"/>
                <a:ea typeface="Verdana" panose="020B0604030504040204" pitchFamily="34" charset="0"/>
                <a:cs typeface="Aharoni" panose="020B0604020202020204" pitchFamily="2" charset="-79"/>
              </a:rPr>
              <a:t>Actuarial</a:t>
            </a:r>
            <a:r>
              <a:rPr lang="fr-FR" altLang="fr-FR" sz="1800" dirty="0">
                <a:latin typeface="Verdana" panose="020B0604030504040204" pitchFamily="34" charset="0"/>
                <a:ea typeface="Verdana" panose="020B0604030504040204" pitchFamily="34" charset="0"/>
                <a:cs typeface="Aharoni" panose="020B0604020202020204" pitchFamily="2" charset="-79"/>
              </a:rPr>
              <a:t> Science,</a:t>
            </a:r>
          </a:p>
          <a:p>
            <a:pPr eaLnBrk="1" hangingPunct="1">
              <a:lnSpc>
                <a:spcPct val="100000"/>
              </a:lnSpc>
              <a:spcBef>
                <a:spcPct val="0"/>
              </a:spcBef>
              <a:buSzTx/>
              <a:buFontTx/>
              <a:buNone/>
            </a:pPr>
            <a:r>
              <a:rPr lang="fr-FR" altLang="fr-FR" sz="1800" dirty="0" err="1">
                <a:latin typeface="Verdana" panose="020B0604030504040204" pitchFamily="34" charset="0"/>
                <a:ea typeface="Verdana" panose="020B0604030504040204" pitchFamily="34" charset="0"/>
                <a:cs typeface="Aharoni" panose="020B0604020202020204" pitchFamily="2" charset="-79"/>
              </a:rPr>
              <a:t>University</a:t>
            </a:r>
            <a:r>
              <a:rPr lang="fr-FR" altLang="fr-FR" sz="1800" dirty="0">
                <a:latin typeface="Verdana" panose="020B0604030504040204" pitchFamily="34" charset="0"/>
                <a:ea typeface="Verdana" panose="020B0604030504040204" pitchFamily="34" charset="0"/>
                <a:cs typeface="Aharoni" panose="020B0604020202020204" pitchFamily="2" charset="-79"/>
              </a:rPr>
              <a:t> of the Witwatersrand,</a:t>
            </a:r>
          </a:p>
          <a:p>
            <a:pPr eaLnBrk="1" hangingPunct="1">
              <a:lnSpc>
                <a:spcPct val="100000"/>
              </a:lnSpc>
              <a:spcBef>
                <a:spcPct val="0"/>
              </a:spcBef>
              <a:buSzTx/>
              <a:buFontTx/>
              <a:buNone/>
            </a:pPr>
            <a:r>
              <a:rPr lang="fr-FR" altLang="fr-FR" sz="1800" dirty="0" err="1">
                <a:latin typeface="Verdana" panose="020B0604030504040204" pitchFamily="34" charset="0"/>
                <a:ea typeface="Verdana" panose="020B0604030504040204" pitchFamily="34" charset="0"/>
                <a:cs typeface="Aharoni" panose="020B0604020202020204" pitchFamily="2" charset="-79"/>
              </a:rPr>
              <a:t>Braamfontein</a:t>
            </a:r>
            <a:r>
              <a:rPr lang="fr-FR" altLang="fr-FR" sz="1800" dirty="0">
                <a:latin typeface="Verdana" panose="020B0604030504040204" pitchFamily="34" charset="0"/>
                <a:ea typeface="Verdana" panose="020B0604030504040204" pitchFamily="34" charset="0"/>
                <a:cs typeface="Aharoni" panose="020B0604020202020204" pitchFamily="2" charset="-79"/>
              </a:rPr>
              <a:t>, Johannesburg, 2001,</a:t>
            </a: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rPr>
              <a:t>South </a:t>
            </a:r>
            <a:r>
              <a:rPr lang="fr-FR" altLang="fr-FR" sz="1800" dirty="0" err="1">
                <a:latin typeface="Verdana" panose="020B0604030504040204" pitchFamily="34" charset="0"/>
                <a:ea typeface="Verdana" panose="020B0604030504040204" pitchFamily="34" charset="0"/>
                <a:cs typeface="Aharoni" panose="020B0604020202020204" pitchFamily="2" charset="-79"/>
              </a:rPr>
              <a:t>Africa</a:t>
            </a: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hlinkClick r:id="rId2"/>
              </a:rPr>
              <a:t>Sngwenduna@gmail.com</a:t>
            </a:r>
            <a:r>
              <a:rPr lang="fr-FR" altLang="fr-FR" sz="1800" dirty="0">
                <a:latin typeface="Verdana" panose="020B0604030504040204" pitchFamily="34" charset="0"/>
                <a:ea typeface="Verdana" panose="020B0604030504040204" pitchFamily="34" charset="0"/>
                <a:cs typeface="Aharoni" panose="020B0604020202020204" pitchFamily="2" charset="-79"/>
              </a:rPr>
              <a:t> </a:t>
            </a:r>
          </a:p>
          <a:p>
            <a:pPr eaLnBrk="1" hangingPunct="1">
              <a:lnSpc>
                <a:spcPct val="100000"/>
              </a:lnSpc>
              <a:spcBef>
                <a:spcPct val="0"/>
              </a:spcBef>
              <a:buSzTx/>
              <a:buFontTx/>
              <a:buNone/>
            </a:pPr>
            <a:r>
              <a:rPr lang="fr-FR" altLang="fr-FR" sz="1800" dirty="0">
                <a:latin typeface="Verdana" panose="020B0604030504040204" pitchFamily="34" charset="0"/>
                <a:ea typeface="Verdana" panose="020B0604030504040204" pitchFamily="34" charset="0"/>
                <a:cs typeface="Aharoni" panose="020B0604020202020204" pitchFamily="2" charset="-79"/>
                <a:hlinkClick r:id="rId3"/>
              </a:rPr>
              <a:t>Rendani.mbuvha@wits.ac.za</a:t>
            </a:r>
            <a:r>
              <a:rPr lang="fr-FR" altLang="fr-FR" sz="1800" dirty="0">
                <a:latin typeface="Verdana" panose="020B0604030504040204" pitchFamily="34" charset="0"/>
                <a:ea typeface="Verdana" panose="020B0604030504040204" pitchFamily="34" charset="0"/>
                <a:cs typeface="Aharoni" panose="020B0604020202020204" pitchFamily="2" charset="-79"/>
              </a:rPr>
              <a:t> </a:t>
            </a: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r>
              <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hlinkClick r:id="rId4"/>
              </a:rPr>
              <a:t>https://www.actuarialcolloquium2020.com/</a:t>
            </a:r>
            <a:endParaRPr lang="fr-FR" altLang="fr-FR" sz="1800" b="1" dirty="0">
              <a:solidFill>
                <a:srgbClr val="FF0000"/>
              </a:solidFill>
              <a:latin typeface="Verdana" panose="020B0604030504040204" pitchFamily="34" charset="0"/>
              <a:ea typeface="Verdana" panose="020B0604030504040204" pitchFamily="34" charset="0"/>
              <a:cs typeface="Aharoni" panose="020B0604020202020204" pitchFamily="2" charset="-79"/>
            </a:endParaRPr>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7" name="Picture 6" descr="A screenshot of a cell phone&#10;&#10;Description automatically generated">
            <a:extLst>
              <a:ext uri="{FF2B5EF4-FFF2-40B4-BE49-F238E27FC236}">
                <a16:creationId xmlns:a16="http://schemas.microsoft.com/office/drawing/2014/main" id="{4AF4D2CB-55DC-4A95-BB78-BF26B27C23D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73440" y="-119381"/>
            <a:ext cx="3622764" cy="156184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1F8D7533-5EAF-4719-8498-3E30BC2C760B}"/>
              </a:ext>
            </a:extLst>
          </p:cNvPr>
          <p:cNvSpPr txBox="1">
            <a:spLocks/>
          </p:cNvSpPr>
          <p:nvPr/>
        </p:nvSpPr>
        <p:spPr>
          <a:xfrm>
            <a:off x="330200" y="657225"/>
            <a:ext cx="6943725" cy="6223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fontAlgn="auto">
              <a:spcAft>
                <a:spcPts val="0"/>
              </a:spcAft>
              <a:defRPr/>
            </a:pPr>
            <a:endParaRPr lang="en-US" sz="3600" b="1" dirty="0">
              <a:solidFill>
                <a:srgbClr val="00457C"/>
              </a:solidFill>
              <a:latin typeface="Verdana" panose="020B0604030504040204" pitchFamily="34" charset="0"/>
              <a:ea typeface="Verdana" panose="020B0604030504040204" pitchFamily="34" charset="0"/>
              <a:cs typeface="+mn-cs"/>
            </a:endParaRPr>
          </a:p>
        </p:txBody>
      </p:sp>
      <p:sp>
        <p:nvSpPr>
          <p:cNvPr id="7171" name="ZoneTexte 4">
            <a:extLst>
              <a:ext uri="{FF2B5EF4-FFF2-40B4-BE49-F238E27FC236}">
                <a16:creationId xmlns:a16="http://schemas.microsoft.com/office/drawing/2014/main" id="{F79FFA13-DD30-430D-9BF7-6CE7D7BC31AA}"/>
              </a:ext>
            </a:extLst>
          </p:cNvPr>
          <p:cNvSpPr txBox="1">
            <a:spLocks noChangeArrowheads="1"/>
          </p:cNvSpPr>
          <p:nvPr/>
        </p:nvSpPr>
        <p:spPr bwMode="auto">
          <a:xfrm>
            <a:off x="330200" y="1849438"/>
            <a:ext cx="11231563" cy="42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85000"/>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r>
              <a:rPr lang="en-CA" sz="2000" b="1" dirty="0"/>
              <a:t>Disclaimer:</a:t>
            </a:r>
            <a:endParaRPr lang="en-US" sz="2000" dirty="0"/>
          </a:p>
          <a:p>
            <a:pPr algn="just">
              <a:buNone/>
            </a:pPr>
            <a:r>
              <a:rPr lang="en-CA" sz="1800" i="1" dirty="0"/>
              <a:t>The views or opinions expressed in this presentation are those of the authors and do not necessarily reflect official policies or positions of the Institut des actuaires (IA), the International Actuarial Association (IAA) and its Sections.</a:t>
            </a:r>
            <a:endParaRPr lang="en-US" sz="1800" dirty="0"/>
          </a:p>
          <a:p>
            <a:pPr algn="just">
              <a:buNone/>
            </a:pPr>
            <a:r>
              <a:rPr lang="en-CA" sz="1800" i="1" dirty="0"/>
              <a:t>While every effort has been made to ensure the accuracy and completeness of the material, the IA, IAA and authors give no warranty in that regard and reject any responsibility or liability for any loss or damage incurred through the use of, or reliance upon, the information contained therein. Reproduction and translations are permitted with mention of the source.</a:t>
            </a:r>
            <a:r>
              <a:rPr lang="en-CA" sz="1800" dirty="0"/>
              <a:t> </a:t>
            </a:r>
            <a:endParaRPr lang="en-US" sz="1800" dirty="0"/>
          </a:p>
          <a:p>
            <a:pPr algn="just">
              <a:buNone/>
            </a:pPr>
            <a:r>
              <a:rPr lang="en-CA" sz="1800" i="1" dirty="0"/>
              <a:t>Permission is granted to make brief excerpts of the presentation for a published review. Permission is also granted to make limited numbers of copies of items in this presentation for personal, internal, classroom or other instructional use, on condition that the foregoing copyright notice is used so as to give reasonable notice of the author, the IA and the IAA's copyrights. This consent for free limited copying without prior consent of the author, IA or the IAA does not extend to making copies for general distribution, for advertising or promotional purposes, for inclusion in new collective works or for resale. </a:t>
            </a:r>
            <a:endParaRPr lang="en-US" sz="1800" dirty="0"/>
          </a:p>
          <a:p>
            <a:pPr eaLnBrk="1" hangingPunct="1">
              <a:lnSpc>
                <a:spcPct val="100000"/>
              </a:lnSpc>
              <a:spcBef>
                <a:spcPct val="0"/>
              </a:spcBef>
              <a:buSzTx/>
              <a:buFontTx/>
              <a:buNone/>
            </a:pPr>
            <a:endParaRPr lang="fr-FR" altLang="fr-FR" sz="1800" dirty="0">
              <a:latin typeface="Verdana" panose="020B0604030504040204" pitchFamily="34" charset="0"/>
              <a:ea typeface="Verdana" panose="020B0604030504040204" pitchFamily="34" charset="0"/>
              <a:cs typeface="Aharoni" panose="020B0604020202020204" pitchFamily="2" charset="-79"/>
            </a:endParaRPr>
          </a:p>
        </p:txBody>
      </p:sp>
      <p:pic>
        <p:nvPicPr>
          <p:cNvPr id="7" name="Picture 6" descr="A screenshot of a cell phone&#10;&#10;Description automatically generated">
            <a:extLst>
              <a:ext uri="{FF2B5EF4-FFF2-40B4-BE49-F238E27FC236}">
                <a16:creationId xmlns:a16="http://schemas.microsoft.com/office/drawing/2014/main" id="{4AF4D2CB-55DC-4A95-BB78-BF26B27C23D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73440" y="-119381"/>
            <a:ext cx="3622764" cy="1561841"/>
          </a:xfrm>
          <a:prstGeom prst="rect">
            <a:avLst/>
          </a:prstGeom>
        </p:spPr>
      </p:pic>
    </p:spTree>
    <p:extLst>
      <p:ext uri="{BB962C8B-B14F-4D97-AF65-F5344CB8AC3E}">
        <p14:creationId xmlns:p14="http://schemas.microsoft.com/office/powerpoint/2010/main" val="3737457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a:extLst>
              <a:ext uri="{FF2B5EF4-FFF2-40B4-BE49-F238E27FC236}">
                <a16:creationId xmlns:a16="http://schemas.microsoft.com/office/drawing/2014/main" id="{E8D40CFA-29A8-46B0-A54F-40DDAE8E3BB3}"/>
              </a:ext>
            </a:extLst>
          </p:cNvPr>
          <p:cNvSpPr>
            <a:spLocks noGrp="1" noChangeArrowheads="1"/>
          </p:cNvSpPr>
          <p:nvPr>
            <p:ph type="title"/>
          </p:nvPr>
        </p:nvSpPr>
        <p:spPr/>
        <p:txBody>
          <a:bodyPr/>
          <a:lstStyle/>
          <a:p>
            <a:pPr eaLnBrk="1" hangingPunct="1"/>
            <a:r>
              <a:rPr lang="fr-FR" altLang="fr-FR" dirty="0"/>
              <a:t>AIMS &amp; OBJECTIVES</a:t>
            </a:r>
          </a:p>
        </p:txBody>
      </p:sp>
      <p:graphicFrame>
        <p:nvGraphicFramePr>
          <p:cNvPr id="4" name="Content Placeholder 5">
            <a:extLst>
              <a:ext uri="{FF2B5EF4-FFF2-40B4-BE49-F238E27FC236}">
                <a16:creationId xmlns:a16="http://schemas.microsoft.com/office/drawing/2014/main" id="{E2124445-311E-445E-9BAF-26EEA3AF0337}"/>
              </a:ext>
            </a:extLst>
          </p:cNvPr>
          <p:cNvGraphicFramePr>
            <a:graphicFrameLocks noGrp="1"/>
          </p:cNvGraphicFramePr>
          <p:nvPr>
            <p:ph idx="1"/>
            <p:extLst>
              <p:ext uri="{D42A27DB-BD31-4B8C-83A1-F6EECF244321}">
                <p14:modId xmlns:p14="http://schemas.microsoft.com/office/powerpoint/2010/main" val="3461880406"/>
              </p:ext>
            </p:extLst>
          </p:nvPr>
        </p:nvGraphicFramePr>
        <p:xfrm>
          <a:off x="744415" y="186079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78068556-FC6D-496D-B4B0-7B239908105B}"/>
              </a:ext>
            </a:extLst>
          </p:cNvPr>
          <p:cNvPicPr>
            <a:picLocks noChangeAspect="1"/>
          </p:cNvPicPr>
          <p:nvPr/>
        </p:nvPicPr>
        <p:blipFill>
          <a:blip r:embed="rId7"/>
          <a:stretch>
            <a:fillRect/>
          </a:stretch>
        </p:blipFill>
        <p:spPr>
          <a:xfrm>
            <a:off x="6641412" y="91724"/>
            <a:ext cx="2644562" cy="1449862"/>
          </a:xfrm>
          <a:prstGeom prst="rect">
            <a:avLst/>
          </a:prstGeom>
          <a:ln w="9525">
            <a:noFill/>
          </a:ln>
        </p:spPr>
      </p:pic>
      <p:sp>
        <p:nvSpPr>
          <p:cNvPr id="3" name="Slide Number Placeholder 2">
            <a:extLst>
              <a:ext uri="{FF2B5EF4-FFF2-40B4-BE49-F238E27FC236}">
                <a16:creationId xmlns:a16="http://schemas.microsoft.com/office/drawing/2014/main" id="{0FBC8A08-E91B-48D8-B456-B851380D9E90}"/>
              </a:ext>
            </a:extLst>
          </p:cNvPr>
          <p:cNvSpPr>
            <a:spLocks noGrp="1"/>
          </p:cNvSpPr>
          <p:nvPr>
            <p:ph type="sldNum" sz="quarter" idx="12"/>
          </p:nvPr>
        </p:nvSpPr>
        <p:spPr/>
        <p:txBody>
          <a:bodyPr/>
          <a:lstStyle/>
          <a:p>
            <a:pPr>
              <a:defRPr/>
            </a:pPr>
            <a:fld id="{6E4C29F6-C04E-4800-BDDD-8E0464A8B178}" type="slidenum">
              <a:rPr lang="fr-FR" smtClean="0"/>
              <a:pPr>
                <a:defRPr/>
              </a:pPr>
              <a:t>4</a:t>
            </a:fld>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8C54-446E-40C4-9D55-FC832C30277D}"/>
              </a:ext>
            </a:extLst>
          </p:cNvPr>
          <p:cNvSpPr>
            <a:spLocks noGrp="1"/>
          </p:cNvSpPr>
          <p:nvPr>
            <p:ph type="ctrTitle"/>
          </p:nvPr>
        </p:nvSpPr>
        <p:spPr>
          <a:xfrm>
            <a:off x="1523999" y="1122363"/>
            <a:ext cx="9642231" cy="2387600"/>
          </a:xfrm>
        </p:spPr>
        <p:txBody>
          <a:bodyPr/>
          <a:lstStyle/>
          <a:p>
            <a:r>
              <a:rPr lang="en-US" dirty="0"/>
              <a:t>CHALLENGES</a:t>
            </a:r>
            <a:endParaRPr lang="en-ZA" dirty="0"/>
          </a:p>
        </p:txBody>
      </p:sp>
      <p:sp>
        <p:nvSpPr>
          <p:cNvPr id="3" name="Subtitle 2">
            <a:extLst>
              <a:ext uri="{FF2B5EF4-FFF2-40B4-BE49-F238E27FC236}">
                <a16:creationId xmlns:a16="http://schemas.microsoft.com/office/drawing/2014/main" id="{521F569D-5FDA-49E7-B8C9-32ACDC353DB9}"/>
              </a:ext>
            </a:extLst>
          </p:cNvPr>
          <p:cNvSpPr>
            <a:spLocks noGrp="1"/>
          </p:cNvSpPr>
          <p:nvPr>
            <p:ph type="subTitle" idx="1"/>
          </p:nvPr>
        </p:nvSpPr>
        <p:spPr/>
        <p:txBody>
          <a:bodyPr/>
          <a:lstStyle/>
          <a:p>
            <a:pPr algn="l"/>
            <a:r>
              <a:rPr lang="en-US" sz="2000" dirty="0">
                <a:latin typeface="Century Gothic" panose="020B0502020202020204" pitchFamily="34" charset="0"/>
              </a:rPr>
              <a:t>Class imbalance, Limited data sets, Missing data, Domain shift, New territories, Joint distributions. </a:t>
            </a:r>
          </a:p>
          <a:p>
            <a:pPr algn="l"/>
            <a:r>
              <a:rPr lang="en-US" sz="2000" dirty="0">
                <a:latin typeface="Century Gothic" panose="020B0502020202020204" pitchFamily="34" charset="0"/>
              </a:rPr>
              <a:t>Data collection costs, absolute rarity, nature of the data space etc.</a:t>
            </a:r>
            <a:endParaRPr lang="en-ZA" sz="2000" dirty="0">
              <a:latin typeface="Century Gothic" panose="020B0502020202020204" pitchFamily="34" charset="0"/>
            </a:endParaRPr>
          </a:p>
        </p:txBody>
      </p:sp>
    </p:spTree>
    <p:extLst>
      <p:ext uri="{BB962C8B-B14F-4D97-AF65-F5344CB8AC3E}">
        <p14:creationId xmlns:p14="http://schemas.microsoft.com/office/powerpoint/2010/main" val="19763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FB8AD-850D-4E34-AF62-AD6219596D5A}"/>
              </a:ext>
            </a:extLst>
          </p:cNvPr>
          <p:cNvSpPr>
            <a:spLocks noGrp="1"/>
          </p:cNvSpPr>
          <p:nvPr>
            <p:ph type="title"/>
          </p:nvPr>
        </p:nvSpPr>
        <p:spPr/>
        <p:txBody>
          <a:bodyPr/>
          <a:lstStyle/>
          <a:p>
            <a:r>
              <a:rPr lang="en-US" dirty="0"/>
              <a:t>SOLUTIONS TO TACKLE IMBALANCE, LIMITED DATA SETS &amp; MISSING DATA</a:t>
            </a:r>
            <a:endParaRPr lang="en-ZA" dirty="0"/>
          </a:p>
        </p:txBody>
      </p:sp>
      <p:sp>
        <p:nvSpPr>
          <p:cNvPr id="3" name="Text Placeholder 2">
            <a:extLst>
              <a:ext uri="{FF2B5EF4-FFF2-40B4-BE49-F238E27FC236}">
                <a16:creationId xmlns:a16="http://schemas.microsoft.com/office/drawing/2014/main" id="{CEFBCFB7-60EA-43E5-9D88-BC99925C6A98}"/>
              </a:ext>
            </a:extLst>
          </p:cNvPr>
          <p:cNvSpPr>
            <a:spLocks noGrp="1"/>
          </p:cNvSpPr>
          <p:nvPr>
            <p:ph type="body" idx="1"/>
          </p:nvPr>
        </p:nvSpPr>
        <p:spPr/>
        <p:txBody>
          <a:bodyPr/>
          <a:lstStyle/>
          <a:p>
            <a:endParaRPr lang="en-ZA" dirty="0"/>
          </a:p>
        </p:txBody>
      </p:sp>
      <p:graphicFrame>
        <p:nvGraphicFramePr>
          <p:cNvPr id="8" name="Content Placeholder 4">
            <a:extLst>
              <a:ext uri="{FF2B5EF4-FFF2-40B4-BE49-F238E27FC236}">
                <a16:creationId xmlns:a16="http://schemas.microsoft.com/office/drawing/2014/main" id="{F0C06F1E-73F5-4AB2-99A7-E0A460960F90}"/>
              </a:ext>
            </a:extLst>
          </p:cNvPr>
          <p:cNvGraphicFramePr>
            <a:graphicFrameLocks noGrp="1"/>
          </p:cNvGraphicFramePr>
          <p:nvPr>
            <p:ph sz="half" idx="2"/>
            <p:extLst>
              <p:ext uri="{D42A27DB-BD31-4B8C-83A1-F6EECF244321}">
                <p14:modId xmlns:p14="http://schemas.microsoft.com/office/powerpoint/2010/main" val="2289959657"/>
              </p:ext>
            </p:extLst>
          </p:nvPr>
        </p:nvGraphicFramePr>
        <p:xfrm>
          <a:off x="839789" y="2505075"/>
          <a:ext cx="5066490"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ontent Placeholder 9">
            <a:extLst>
              <a:ext uri="{FF2B5EF4-FFF2-40B4-BE49-F238E27FC236}">
                <a16:creationId xmlns:a16="http://schemas.microsoft.com/office/drawing/2014/main" id="{39C58727-C53F-4627-A069-699B455ED618}"/>
              </a:ext>
            </a:extLst>
          </p:cNvPr>
          <p:cNvSpPr>
            <a:spLocks noGrp="1"/>
          </p:cNvSpPr>
          <p:nvPr>
            <p:ph sz="quarter" idx="4"/>
          </p:nvPr>
        </p:nvSpPr>
        <p:spPr/>
        <p:txBody>
          <a:bodyPr/>
          <a:lstStyle/>
          <a:p>
            <a:pPr>
              <a:buFont typeface="Wingdings" panose="05000000000000000000" pitchFamily="2" charset="2"/>
              <a:buChar char="§"/>
            </a:pPr>
            <a:r>
              <a:rPr lang="en-US" sz="1800" dirty="0">
                <a:latin typeface="Century Gothic" panose="020B0502020202020204" pitchFamily="34" charset="0"/>
              </a:rPr>
              <a:t>Synthetic sampling is the default method</a:t>
            </a:r>
          </a:p>
          <a:p>
            <a:endParaRPr lang="en-US" sz="1800" dirty="0"/>
          </a:p>
          <a:p>
            <a:pPr marL="0" indent="0">
              <a:buNone/>
            </a:pPr>
            <a:endParaRPr lang="en-US" sz="1800" dirty="0"/>
          </a:p>
          <a:p>
            <a:endParaRPr lang="en-US" sz="1800" dirty="0"/>
          </a:p>
          <a:p>
            <a:endParaRPr lang="en-US" sz="1800" dirty="0"/>
          </a:p>
          <a:p>
            <a:endParaRPr lang="en-US" sz="1800" dirty="0"/>
          </a:p>
          <a:p>
            <a:pPr>
              <a:buFont typeface="Wingdings" panose="05000000000000000000" pitchFamily="2" charset="2"/>
              <a:buChar char="§"/>
            </a:pPr>
            <a:r>
              <a:rPr lang="en-US" sz="1600" dirty="0">
                <a:latin typeface="Century Gothic" panose="020B0502020202020204" pitchFamily="34" charset="0"/>
              </a:rPr>
              <a:t>But generative models are becoming more popular</a:t>
            </a:r>
            <a:endParaRPr lang="en-ZA" sz="1600" dirty="0">
              <a:latin typeface="Century Gothic" panose="020B0502020202020204" pitchFamily="34" charset="0"/>
            </a:endParaRPr>
          </a:p>
          <a:p>
            <a:pPr>
              <a:buFont typeface="Wingdings" panose="05000000000000000000" pitchFamily="2" charset="2"/>
              <a:buChar char="§"/>
            </a:pPr>
            <a:r>
              <a:rPr lang="en-ZA" sz="1600" dirty="0">
                <a:latin typeface="Century Gothic" panose="020B0502020202020204" pitchFamily="34" charset="0"/>
              </a:rPr>
              <a:t>This research is concerned with a popular implicit generative model i.e. Generative Adversarial Network (GAN)</a:t>
            </a:r>
          </a:p>
        </p:txBody>
      </p:sp>
      <p:sp>
        <p:nvSpPr>
          <p:cNvPr id="4" name="Text Placeholder 3">
            <a:extLst>
              <a:ext uri="{FF2B5EF4-FFF2-40B4-BE49-F238E27FC236}">
                <a16:creationId xmlns:a16="http://schemas.microsoft.com/office/drawing/2014/main" id="{13D1365B-2383-4C6B-9459-2D443822E59A}"/>
              </a:ext>
            </a:extLst>
          </p:cNvPr>
          <p:cNvSpPr>
            <a:spLocks noGrp="1"/>
          </p:cNvSpPr>
          <p:nvPr>
            <p:ph type="body" sz="quarter" idx="3"/>
          </p:nvPr>
        </p:nvSpPr>
        <p:spPr/>
        <p:txBody>
          <a:bodyPr/>
          <a:lstStyle/>
          <a:p>
            <a:endParaRPr lang="en-ZA" dirty="0"/>
          </a:p>
        </p:txBody>
      </p:sp>
      <p:pic>
        <p:nvPicPr>
          <p:cNvPr id="9" name="Picture 2" descr="https://assets.datacamp.com/production/repositories/2162/datasets/e531936ded3d44a9fcac6d05f62f51e9392c7824/smote.png">
            <a:extLst>
              <a:ext uri="{FF2B5EF4-FFF2-40B4-BE49-F238E27FC236}">
                <a16:creationId xmlns:a16="http://schemas.microsoft.com/office/drawing/2014/main" id="{D7F821F1-2C46-4B0C-A01A-97A939C6E0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6154" y="2901821"/>
            <a:ext cx="5026057" cy="15488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255F207-F620-4CF1-94F9-10AD130B2CFF}"/>
              </a:ext>
            </a:extLst>
          </p:cNvPr>
          <p:cNvSpPr/>
          <p:nvPr/>
        </p:nvSpPr>
        <p:spPr>
          <a:xfrm>
            <a:off x="6096000" y="6319194"/>
            <a:ext cx="4680220" cy="493299"/>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00" dirty="0">
                <a:solidFill>
                  <a:schemeClr val="tx2"/>
                </a:solidFill>
                <a:latin typeface="Century Gothic" panose="020B0502020202020204" pitchFamily="34" charset="0"/>
              </a:rPr>
              <a:t>Picture: </a:t>
            </a:r>
            <a:r>
              <a:rPr lang="en-US" sz="1000" dirty="0" err="1">
                <a:solidFill>
                  <a:schemeClr val="tx2"/>
                </a:solidFill>
                <a:latin typeface="Century Gothic" panose="020B0502020202020204" pitchFamily="34" charset="0"/>
              </a:rPr>
              <a:t>DataCamp</a:t>
            </a:r>
            <a:endParaRPr lang="en-ZA" sz="1000" dirty="0">
              <a:solidFill>
                <a:schemeClr val="tx2"/>
              </a:solidFill>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8763A613-2A40-4968-8C6C-A4A82B2028DA}"/>
              </a:ext>
            </a:extLst>
          </p:cNvPr>
          <p:cNvSpPr>
            <a:spLocks noGrp="1"/>
          </p:cNvSpPr>
          <p:nvPr>
            <p:ph type="sldNum" sz="quarter" idx="12"/>
          </p:nvPr>
        </p:nvSpPr>
        <p:spPr/>
        <p:txBody>
          <a:bodyPr/>
          <a:lstStyle/>
          <a:p>
            <a:pPr>
              <a:defRPr/>
            </a:pPr>
            <a:fld id="{08021371-0571-4CBA-A452-CA05DC4994AF}" type="slidenum">
              <a:rPr lang="fr-FR" smtClean="0"/>
              <a:pPr>
                <a:defRPr/>
              </a:pPr>
              <a:t>6</a:t>
            </a:fld>
            <a:endParaRPr lang="fr-FR"/>
          </a:p>
        </p:txBody>
      </p:sp>
    </p:spTree>
    <p:extLst>
      <p:ext uri="{BB962C8B-B14F-4D97-AF65-F5344CB8AC3E}">
        <p14:creationId xmlns:p14="http://schemas.microsoft.com/office/powerpoint/2010/main" val="10952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9657FA99-6425-4259-98F2-54B96953710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530A28FF-32B3-49AD-B01B-530851ACBC6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04B5E78F-F477-456B-82FB-982C9E126B1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824B5F24-3D46-4BB1-B703-640F564ACA9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97010FD0-36AD-407D-8270-128D513B377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8BD6179C-F58C-4368-9D50-9515C80FF82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D7B67B5F-9AA8-4DF3-9D04-11C09C55D34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D6842C46-549A-48E5-9CB1-9896A423B07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E0B65627-12B1-42DC-8D5C-6E32FD9846F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47805131-D5B5-47FF-A3FE-77CB8C98AC8C}"/>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graphicEl>
                                              <a:dgm id="{E492DBAD-A329-463D-B982-DC80B316E8C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graphicEl>
                                              <a:dgm id="{DBC85A9E-C9D3-475A-A351-66F2C59B4765}"/>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graphicEl>
                                              <a:dgm id="{9C72EEFD-D711-4BE5-BCD1-D1FDE12FE7A3}"/>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graphicEl>
                                              <a:dgm id="{B9AF1BDE-5120-480D-8A80-B8C6CAC6DD21}"/>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1569-7D4A-4139-8CF9-A26C2A54A749}"/>
              </a:ext>
            </a:extLst>
          </p:cNvPr>
          <p:cNvSpPr>
            <a:spLocks noGrp="1"/>
          </p:cNvSpPr>
          <p:nvPr>
            <p:ph type="ctrTitle"/>
          </p:nvPr>
        </p:nvSpPr>
        <p:spPr/>
        <p:txBody>
          <a:bodyPr/>
          <a:lstStyle/>
          <a:p>
            <a:r>
              <a:rPr lang="en-US" dirty="0"/>
              <a:t>GENERATIVE MODELS</a:t>
            </a:r>
            <a:endParaRPr lang="en-ZA" dirty="0"/>
          </a:p>
        </p:txBody>
      </p:sp>
      <p:sp>
        <p:nvSpPr>
          <p:cNvPr id="3" name="Subtitle 2">
            <a:extLst>
              <a:ext uri="{FF2B5EF4-FFF2-40B4-BE49-F238E27FC236}">
                <a16:creationId xmlns:a16="http://schemas.microsoft.com/office/drawing/2014/main" id="{12A00DFF-FBDE-41DA-B07A-904567E2673D}"/>
              </a:ext>
            </a:extLst>
          </p:cNvPr>
          <p:cNvSpPr>
            <a:spLocks noGrp="1"/>
          </p:cNvSpPr>
          <p:nvPr>
            <p:ph type="subTitle" idx="1"/>
          </p:nvPr>
        </p:nvSpPr>
        <p:spPr/>
        <p:txBody>
          <a:bodyPr/>
          <a:lstStyle/>
          <a:p>
            <a:endParaRPr lang="en-ZA" dirty="0"/>
          </a:p>
        </p:txBody>
      </p:sp>
      <p:sp>
        <p:nvSpPr>
          <p:cNvPr id="4" name="Rectangle 3">
            <a:extLst>
              <a:ext uri="{FF2B5EF4-FFF2-40B4-BE49-F238E27FC236}">
                <a16:creationId xmlns:a16="http://schemas.microsoft.com/office/drawing/2014/main" id="{3E747CDE-2497-4312-B81E-5B45E31B1787}"/>
              </a:ext>
            </a:extLst>
          </p:cNvPr>
          <p:cNvSpPr/>
          <p:nvPr/>
        </p:nvSpPr>
        <p:spPr>
          <a:xfrm>
            <a:off x="1469781" y="4759708"/>
            <a:ext cx="9252438" cy="49809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200" i="1" dirty="0">
                <a:latin typeface="Century Gothic" panose="020B0502020202020204" pitchFamily="34" charset="0"/>
              </a:rPr>
              <a:t>Given samples from a data density, x ∼ q(x), we would like to learn a generative model with density p that matches the data density q.  Then we can sample from p. </a:t>
            </a:r>
            <a:endParaRPr lang="en-ZA" sz="1200" i="1" dirty="0">
              <a:latin typeface="Century Gothic" panose="020B0502020202020204" pitchFamily="34" charset="0"/>
            </a:endParaRPr>
          </a:p>
        </p:txBody>
      </p:sp>
    </p:spTree>
    <p:extLst>
      <p:ext uri="{BB962C8B-B14F-4D97-AF65-F5344CB8AC3E}">
        <p14:creationId xmlns:p14="http://schemas.microsoft.com/office/powerpoint/2010/main" val="1741275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87C01-A72C-489C-AD83-DB9A2E4F7975}"/>
              </a:ext>
            </a:extLst>
          </p:cNvPr>
          <p:cNvSpPr>
            <a:spLocks noGrp="1"/>
          </p:cNvSpPr>
          <p:nvPr>
            <p:ph type="title"/>
          </p:nvPr>
        </p:nvSpPr>
        <p:spPr/>
        <p:txBody>
          <a:bodyPr/>
          <a:lstStyle/>
          <a:p>
            <a:r>
              <a:rPr lang="en-US" dirty="0"/>
              <a:t>Why Generative Models</a:t>
            </a:r>
            <a:endParaRPr lang="en-ZA" dirty="0"/>
          </a:p>
        </p:txBody>
      </p:sp>
      <p:sp>
        <p:nvSpPr>
          <p:cNvPr id="3" name="Content Placeholder 2">
            <a:extLst>
              <a:ext uri="{FF2B5EF4-FFF2-40B4-BE49-F238E27FC236}">
                <a16:creationId xmlns:a16="http://schemas.microsoft.com/office/drawing/2014/main" id="{79058D3E-2F6E-477D-8AF1-647275784D0B}"/>
              </a:ext>
            </a:extLst>
          </p:cNvPr>
          <p:cNvSpPr>
            <a:spLocks noGrp="1"/>
          </p:cNvSpPr>
          <p:nvPr>
            <p:ph idx="1"/>
          </p:nvPr>
        </p:nvSpPr>
        <p:spPr/>
        <p:txBody>
          <a:bodyPr/>
          <a:lstStyle/>
          <a:p>
            <a:r>
              <a:rPr lang="en-US" sz="2400" dirty="0">
                <a:solidFill>
                  <a:srgbClr val="00457C"/>
                </a:solidFill>
                <a:latin typeface="Century Gothic" panose="020B0502020202020204" pitchFamily="34" charset="0"/>
              </a:rPr>
              <a:t>We know of discriminative models</a:t>
            </a:r>
          </a:p>
          <a:p>
            <a:pPr lvl="1"/>
            <a:r>
              <a:rPr lang="en-US" altLang="fr-FR" sz="2000" dirty="0">
                <a:latin typeface="Century Gothic" panose="020B0502020202020204" pitchFamily="34" charset="0"/>
              </a:rPr>
              <a:t>Given an </a:t>
            </a:r>
            <a:r>
              <a:rPr lang="en-US" altLang="fr-FR" sz="2000" b="1" dirty="0">
                <a:latin typeface="Century Gothic" panose="020B0502020202020204" pitchFamily="34" charset="0"/>
              </a:rPr>
              <a:t>X</a:t>
            </a:r>
            <a:r>
              <a:rPr lang="en-US" altLang="fr-FR" sz="2000" dirty="0">
                <a:latin typeface="Century Gothic" panose="020B0502020202020204" pitchFamily="34" charset="0"/>
              </a:rPr>
              <a:t>, predict a label </a:t>
            </a:r>
            <a:r>
              <a:rPr lang="en-US" altLang="fr-FR" sz="2000" b="1" dirty="0">
                <a:latin typeface="Century Gothic" panose="020B0502020202020204" pitchFamily="34" charset="0"/>
              </a:rPr>
              <a:t>Y</a:t>
            </a:r>
          </a:p>
          <a:p>
            <a:pPr lvl="1"/>
            <a:r>
              <a:rPr lang="en-ZA" altLang="fr-FR" sz="2000" dirty="0">
                <a:latin typeface="Century Gothic" panose="020B0502020202020204" pitchFamily="34" charset="0"/>
              </a:rPr>
              <a:t>Estimates </a:t>
            </a:r>
            <a:r>
              <a:rPr lang="en-ZA" altLang="fr-FR" sz="2000" b="1" dirty="0">
                <a:latin typeface="Century Gothic" panose="020B0502020202020204" pitchFamily="34" charset="0"/>
              </a:rPr>
              <a:t>P(Y|X)</a:t>
            </a:r>
          </a:p>
          <a:p>
            <a:pPr marL="457200" lvl="1" indent="0">
              <a:buNone/>
            </a:pPr>
            <a:endParaRPr lang="en-US" altLang="fr-FR" sz="2000" b="1" dirty="0">
              <a:latin typeface="Century Gothic" panose="020B0502020202020204" pitchFamily="34" charset="0"/>
            </a:endParaRPr>
          </a:p>
          <a:p>
            <a:pPr marL="228600" lvl="1">
              <a:spcBef>
                <a:spcPts val="1000"/>
              </a:spcBef>
              <a:buSzPct val="85000"/>
              <a:buFont typeface="Wingdings" panose="05000000000000000000" pitchFamily="2" charset="2"/>
              <a:buChar char=""/>
            </a:pPr>
            <a:r>
              <a:rPr lang="en-ZA" altLang="fr-FR" dirty="0">
                <a:solidFill>
                  <a:srgbClr val="00457C"/>
                </a:solidFill>
                <a:latin typeface="Century Gothic" panose="020B0502020202020204" pitchFamily="34" charset="0"/>
              </a:rPr>
              <a:t>Discriminative models have several disadvantages</a:t>
            </a:r>
          </a:p>
          <a:p>
            <a:pPr marL="685800" lvl="2">
              <a:spcBef>
                <a:spcPts val="1000"/>
              </a:spcBef>
              <a:buSzPct val="85000"/>
              <a:buFont typeface="Wingdings" panose="05000000000000000000" pitchFamily="2" charset="2"/>
              <a:buChar char=""/>
            </a:pPr>
            <a:r>
              <a:rPr lang="en-US" altLang="fr-FR" sz="1800" dirty="0">
                <a:latin typeface="Century Gothic" panose="020B0502020202020204" pitchFamily="34" charset="0"/>
              </a:rPr>
              <a:t>Can’t model </a:t>
            </a:r>
            <a:r>
              <a:rPr lang="en-US" altLang="fr-FR" sz="1800" b="1" dirty="0">
                <a:latin typeface="Century Gothic" panose="020B0502020202020204" pitchFamily="34" charset="0"/>
              </a:rPr>
              <a:t>P(X)</a:t>
            </a:r>
            <a:r>
              <a:rPr lang="en-US" altLang="fr-FR" sz="1800" dirty="0">
                <a:latin typeface="Century Gothic" panose="020B0502020202020204" pitchFamily="34" charset="0"/>
              </a:rPr>
              <a:t>, i.e. the probability of seeing a certain point</a:t>
            </a:r>
          </a:p>
          <a:p>
            <a:pPr marL="685800" lvl="2">
              <a:spcBef>
                <a:spcPts val="1000"/>
              </a:spcBef>
              <a:buSzPct val="85000"/>
              <a:buFont typeface="Wingdings" panose="05000000000000000000" pitchFamily="2" charset="2"/>
              <a:buChar char=""/>
            </a:pPr>
            <a:r>
              <a:rPr lang="en-US" altLang="fr-FR" sz="1800" dirty="0">
                <a:latin typeface="Century Gothic" panose="020B0502020202020204" pitchFamily="34" charset="0"/>
              </a:rPr>
              <a:t>Thus, can’t sample from </a:t>
            </a:r>
            <a:r>
              <a:rPr lang="en-US" altLang="fr-FR" sz="1800" b="1" dirty="0">
                <a:latin typeface="Century Gothic" panose="020B0502020202020204" pitchFamily="34" charset="0"/>
              </a:rPr>
              <a:t>P(X)</a:t>
            </a:r>
            <a:r>
              <a:rPr lang="en-US" altLang="fr-FR" sz="1800" dirty="0">
                <a:latin typeface="Century Gothic" panose="020B0502020202020204" pitchFamily="34" charset="0"/>
              </a:rPr>
              <a:t>, i.e. </a:t>
            </a:r>
            <a:r>
              <a:rPr lang="en-US" altLang="fr-FR" sz="1800" b="1" dirty="0">
                <a:solidFill>
                  <a:srgbClr val="FF0000"/>
                </a:solidFill>
                <a:latin typeface="Century Gothic" panose="020B0502020202020204" pitchFamily="34" charset="0"/>
              </a:rPr>
              <a:t>can’t generate new data</a:t>
            </a:r>
          </a:p>
          <a:p>
            <a:pPr marL="457200" lvl="2" indent="0">
              <a:spcBef>
                <a:spcPts val="1000"/>
              </a:spcBef>
              <a:buSzPct val="85000"/>
              <a:buNone/>
            </a:pPr>
            <a:endParaRPr lang="en-US" altLang="fr-FR" sz="1800" b="1" dirty="0">
              <a:latin typeface="Century Gothic" panose="020B0502020202020204" pitchFamily="34" charset="0"/>
            </a:endParaRPr>
          </a:p>
          <a:p>
            <a:pPr marL="228600" lvl="1">
              <a:spcBef>
                <a:spcPts val="1000"/>
              </a:spcBef>
              <a:buSzPct val="85000"/>
              <a:buFont typeface="Wingdings" panose="05000000000000000000" pitchFamily="2" charset="2"/>
              <a:buChar char=""/>
            </a:pPr>
            <a:r>
              <a:rPr lang="en-US" altLang="fr-FR" dirty="0">
                <a:solidFill>
                  <a:srgbClr val="00457C"/>
                </a:solidFill>
                <a:latin typeface="Century Gothic" panose="020B0502020202020204" pitchFamily="34" charset="0"/>
              </a:rPr>
              <a:t>Generative models (in general) cope with all of above</a:t>
            </a:r>
            <a:r>
              <a:rPr lang="en-US" altLang="fr-FR" dirty="0">
                <a:latin typeface="Century Gothic" panose="020B0502020202020204" pitchFamily="34" charset="0"/>
              </a:rPr>
              <a:t>	</a:t>
            </a:r>
          </a:p>
          <a:p>
            <a:pPr marL="685800" lvl="2">
              <a:spcBef>
                <a:spcPts val="1000"/>
              </a:spcBef>
              <a:buSzPct val="85000"/>
              <a:buFont typeface="Wingdings" panose="05000000000000000000" pitchFamily="2" charset="2"/>
              <a:buChar char=""/>
            </a:pPr>
            <a:r>
              <a:rPr lang="en-ZA" altLang="fr-FR" sz="1800" dirty="0">
                <a:latin typeface="Century Gothic" panose="020B0502020202020204" pitchFamily="34" charset="0"/>
              </a:rPr>
              <a:t>Can model </a:t>
            </a:r>
            <a:r>
              <a:rPr lang="en-ZA" altLang="fr-FR" sz="1800" b="1" dirty="0">
                <a:latin typeface="Century Gothic" panose="020B0502020202020204" pitchFamily="34" charset="0"/>
              </a:rPr>
              <a:t>P(X)</a:t>
            </a:r>
          </a:p>
          <a:p>
            <a:pPr marL="685800" lvl="2">
              <a:spcBef>
                <a:spcPts val="1000"/>
              </a:spcBef>
              <a:buSzPct val="85000"/>
              <a:buFont typeface="Wingdings" panose="05000000000000000000" pitchFamily="2" charset="2"/>
              <a:buChar char=""/>
            </a:pPr>
            <a:r>
              <a:rPr lang="en-ZA" altLang="fr-FR" sz="1800" dirty="0">
                <a:latin typeface="Century Gothic" panose="020B0502020202020204" pitchFamily="34" charset="0"/>
              </a:rPr>
              <a:t>Can generate new data</a:t>
            </a:r>
            <a:endParaRPr lang="en-ZA" altLang="fr-FR" sz="2400" dirty="0">
              <a:latin typeface="Century Gothic" panose="020B0502020202020204" pitchFamily="34" charset="0"/>
            </a:endParaRPr>
          </a:p>
          <a:p>
            <a:pPr lvl="1"/>
            <a:endParaRPr lang="en-ZA" dirty="0"/>
          </a:p>
        </p:txBody>
      </p:sp>
      <p:sp>
        <p:nvSpPr>
          <p:cNvPr id="4" name="Slide Number Placeholder 3">
            <a:extLst>
              <a:ext uri="{FF2B5EF4-FFF2-40B4-BE49-F238E27FC236}">
                <a16:creationId xmlns:a16="http://schemas.microsoft.com/office/drawing/2014/main" id="{7BE70398-BEEF-4D05-837D-FDEF9497A5E3}"/>
              </a:ext>
            </a:extLst>
          </p:cNvPr>
          <p:cNvSpPr>
            <a:spLocks noGrp="1"/>
          </p:cNvSpPr>
          <p:nvPr>
            <p:ph type="sldNum" sz="quarter" idx="12"/>
          </p:nvPr>
        </p:nvSpPr>
        <p:spPr/>
        <p:txBody>
          <a:bodyPr/>
          <a:lstStyle/>
          <a:p>
            <a:pPr>
              <a:defRPr/>
            </a:pPr>
            <a:fld id="{6E4C29F6-C04E-4800-BDDD-8E0464A8B178}" type="slidenum">
              <a:rPr lang="fr-FR" smtClean="0"/>
              <a:pPr>
                <a:defRPr/>
              </a:pPr>
              <a:t>8</a:t>
            </a:fld>
            <a:endParaRPr lang="fr-FR"/>
          </a:p>
        </p:txBody>
      </p:sp>
    </p:spTree>
    <p:extLst>
      <p:ext uri="{BB962C8B-B14F-4D97-AF65-F5344CB8AC3E}">
        <p14:creationId xmlns:p14="http://schemas.microsoft.com/office/powerpoint/2010/main" val="105300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9369-877F-4380-8CD8-CB69B85216E1}"/>
              </a:ext>
            </a:extLst>
          </p:cNvPr>
          <p:cNvSpPr>
            <a:spLocks noGrp="1"/>
          </p:cNvSpPr>
          <p:nvPr>
            <p:ph type="title"/>
          </p:nvPr>
        </p:nvSpPr>
        <p:spPr bwMode="auto">
          <a:xfrm>
            <a:off x="838200" y="365125"/>
            <a:ext cx="10515600" cy="1325563"/>
          </a:xfrm>
          <a:prstGeom prst="rect">
            <a:avLst/>
          </a:prstGeom>
          <a:noFill/>
          <a:ln>
            <a:noFill/>
          </a:ln>
        </p:spPr>
        <p:txBody>
          <a:bodyPr wrap="square" anchor="ctr">
            <a:normAutofit/>
          </a:bodyPr>
          <a:lstStyle/>
          <a:p>
            <a:r>
              <a:rPr lang="en-US" dirty="0"/>
              <a:t>GENERATIVE MODELS</a:t>
            </a:r>
            <a:endParaRPr lang="en-ZA" dirty="0"/>
          </a:p>
        </p:txBody>
      </p:sp>
      <p:sp>
        <p:nvSpPr>
          <p:cNvPr id="4" name="Text Placeholder 3">
            <a:extLst>
              <a:ext uri="{FF2B5EF4-FFF2-40B4-BE49-F238E27FC236}">
                <a16:creationId xmlns:a16="http://schemas.microsoft.com/office/drawing/2014/main" id="{BC8127CB-341A-4F65-86CB-44F621764E9C}"/>
              </a:ext>
            </a:extLst>
          </p:cNvPr>
          <p:cNvSpPr>
            <a:spLocks noGrp="1"/>
          </p:cNvSpPr>
          <p:nvPr>
            <p:ph sz="half" idx="1"/>
          </p:nvPr>
        </p:nvSpPr>
        <p:spPr bwMode="auto">
          <a:xfrm>
            <a:off x="838200" y="1825625"/>
            <a:ext cx="5181600" cy="43513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nchor="t">
            <a:normAutofit/>
          </a:bodyPr>
          <a:lstStyle/>
          <a:p>
            <a:pPr>
              <a:buFont typeface="Wingdings" panose="05000000000000000000" pitchFamily="2" charset="2"/>
              <a:buChar char="§"/>
            </a:pPr>
            <a:r>
              <a:rPr lang="en-US" sz="1600" dirty="0">
                <a:latin typeface="Century Gothic" panose="020B0502020202020204" pitchFamily="34" charset="0"/>
              </a:rPr>
              <a:t>A generative model is any type of model that captures the training data distribution</a:t>
            </a:r>
          </a:p>
          <a:p>
            <a:pPr>
              <a:buFont typeface="Wingdings" panose="05000000000000000000" pitchFamily="2" charset="2"/>
              <a:buChar char="§"/>
            </a:pPr>
            <a:r>
              <a:rPr lang="en-US" sz="1600" dirty="0">
                <a:latin typeface="Century Gothic" panose="020B0502020202020204" pitchFamily="34" charset="0"/>
              </a:rPr>
              <a:t>From this, we can sample new examples</a:t>
            </a:r>
          </a:p>
          <a:p>
            <a:pPr>
              <a:buFont typeface="Wingdings" panose="05000000000000000000" pitchFamily="2" charset="2"/>
              <a:buChar char="§"/>
            </a:pPr>
            <a:r>
              <a:rPr lang="en-US" sz="1600" dirty="0">
                <a:latin typeface="Century Gothic" panose="020B0502020202020204" pitchFamily="34" charset="0"/>
              </a:rPr>
              <a:t>There are 2 types of density estimation approaches in use</a:t>
            </a:r>
          </a:p>
          <a:p>
            <a:pPr>
              <a:buFont typeface="Wingdings" panose="05000000000000000000" pitchFamily="2" charset="2"/>
              <a:buChar char="§"/>
            </a:pPr>
            <a:r>
              <a:rPr lang="en-US" sz="1600" dirty="0">
                <a:latin typeface="Century Gothic" panose="020B0502020202020204" pitchFamily="34" charset="0"/>
              </a:rPr>
              <a:t>We are interested in GANs as these are better</a:t>
            </a:r>
          </a:p>
          <a:p>
            <a:pPr lvl="1">
              <a:buFont typeface="Wingdings" panose="05000000000000000000" pitchFamily="2" charset="2"/>
              <a:buChar char="§"/>
            </a:pPr>
            <a:r>
              <a:rPr lang="en-US" sz="1600" i="1" dirty="0">
                <a:solidFill>
                  <a:schemeClr val="accent1">
                    <a:lumMod val="75000"/>
                  </a:schemeClr>
                </a:solidFill>
                <a:latin typeface="Century Gothic" panose="020B0502020202020204" pitchFamily="34" charset="0"/>
              </a:rPr>
              <a:t>Better sample quality</a:t>
            </a:r>
          </a:p>
          <a:p>
            <a:pPr lvl="1">
              <a:buFont typeface="Wingdings" panose="05000000000000000000" pitchFamily="2" charset="2"/>
              <a:buChar char="§"/>
            </a:pPr>
            <a:r>
              <a:rPr lang="en-US" sz="1600" i="1" dirty="0">
                <a:solidFill>
                  <a:schemeClr val="accent1">
                    <a:lumMod val="75000"/>
                  </a:schemeClr>
                </a:solidFill>
                <a:latin typeface="Century Gothic" panose="020B0502020202020204" pitchFamily="34" charset="0"/>
              </a:rPr>
              <a:t>No distributional assumptions</a:t>
            </a:r>
          </a:p>
          <a:p>
            <a:pPr lvl="1">
              <a:buFont typeface="Wingdings" panose="05000000000000000000" pitchFamily="2" charset="2"/>
              <a:buChar char="§"/>
            </a:pPr>
            <a:r>
              <a:rPr lang="en-US" sz="1600" i="1" dirty="0">
                <a:solidFill>
                  <a:schemeClr val="accent1">
                    <a:lumMod val="75000"/>
                  </a:schemeClr>
                </a:solidFill>
                <a:latin typeface="Century Gothic" panose="020B0502020202020204" pitchFamily="34" charset="0"/>
              </a:rPr>
              <a:t>Sampling in parallel</a:t>
            </a:r>
          </a:p>
          <a:p>
            <a:pPr lvl="1">
              <a:buFont typeface="Wingdings" panose="05000000000000000000" pitchFamily="2" charset="2"/>
              <a:buChar char="§"/>
            </a:pPr>
            <a:r>
              <a:rPr lang="en-US" sz="1600" i="1" dirty="0">
                <a:solidFill>
                  <a:schemeClr val="accent1">
                    <a:lumMod val="75000"/>
                  </a:schemeClr>
                </a:solidFill>
                <a:latin typeface="Century Gothic" panose="020B0502020202020204" pitchFamily="34" charset="0"/>
              </a:rPr>
              <a:t>No Markov chains</a:t>
            </a:r>
          </a:p>
          <a:p>
            <a:pPr lvl="1">
              <a:buFont typeface="Wingdings" panose="05000000000000000000" pitchFamily="2" charset="2"/>
              <a:buChar char="§"/>
            </a:pPr>
            <a:r>
              <a:rPr lang="en-US" sz="1600" i="1" dirty="0">
                <a:solidFill>
                  <a:schemeClr val="accent1">
                    <a:lumMod val="75000"/>
                  </a:schemeClr>
                </a:solidFill>
                <a:latin typeface="Century Gothic" panose="020B0502020202020204" pitchFamily="34" charset="0"/>
              </a:rPr>
              <a:t>No variational bounds</a:t>
            </a:r>
          </a:p>
          <a:p>
            <a:pPr lvl="1">
              <a:buFont typeface="Wingdings" panose="05000000000000000000" pitchFamily="2" charset="2"/>
              <a:buChar char="§"/>
            </a:pPr>
            <a:r>
              <a:rPr lang="en-US" sz="1600" i="1" dirty="0">
                <a:solidFill>
                  <a:schemeClr val="accent1">
                    <a:lumMod val="75000"/>
                  </a:schemeClr>
                </a:solidFill>
                <a:latin typeface="Century Gothic" panose="020B0502020202020204" pitchFamily="34" charset="0"/>
              </a:rPr>
              <a:t>Robust to over-fitting</a:t>
            </a:r>
          </a:p>
          <a:p>
            <a:pPr lvl="1">
              <a:buFont typeface="Wingdings" panose="05000000000000000000" pitchFamily="2" charset="2"/>
              <a:buChar char="§"/>
            </a:pPr>
            <a:r>
              <a:rPr lang="en-US" sz="1600" i="1" dirty="0">
                <a:solidFill>
                  <a:schemeClr val="accent1">
                    <a:lumMod val="75000"/>
                  </a:schemeClr>
                </a:solidFill>
                <a:latin typeface="Century Gothic" panose="020B0502020202020204" pitchFamily="34" charset="0"/>
              </a:rPr>
              <a:t>No maximum likelihood estimation</a:t>
            </a:r>
          </a:p>
          <a:p>
            <a:pPr lvl="1">
              <a:buFont typeface="Wingdings" panose="05000000000000000000" pitchFamily="2" charset="2"/>
              <a:buChar char="§"/>
            </a:pPr>
            <a:r>
              <a:rPr lang="en-US" sz="1600" i="1" dirty="0">
                <a:solidFill>
                  <a:schemeClr val="accent1">
                    <a:lumMod val="75000"/>
                  </a:schemeClr>
                </a:solidFill>
                <a:latin typeface="Century Gothic" panose="020B0502020202020204" pitchFamily="34" charset="0"/>
              </a:rPr>
              <a:t>Wider applications</a:t>
            </a:r>
          </a:p>
          <a:p>
            <a:endParaRPr lang="en-US" sz="1800" dirty="0"/>
          </a:p>
          <a:p>
            <a:endParaRPr lang="en-US" sz="1800" dirty="0"/>
          </a:p>
          <a:p>
            <a:endParaRPr lang="en-US" sz="1800" dirty="0"/>
          </a:p>
          <a:p>
            <a:pPr marL="0" indent="0">
              <a:buNone/>
            </a:pPr>
            <a:endParaRPr lang="en-US" sz="1800" dirty="0"/>
          </a:p>
          <a:p>
            <a:pPr marL="285750" indent="-285750">
              <a:buFont typeface="Arial" panose="020B0604020202020204" pitchFamily="34" charset="0"/>
              <a:buChar char="•"/>
            </a:pPr>
            <a:endParaRPr lang="en-ZA" sz="1800" dirty="0"/>
          </a:p>
        </p:txBody>
      </p:sp>
      <p:graphicFrame>
        <p:nvGraphicFramePr>
          <p:cNvPr id="6" name="Content Placeholder 4">
            <a:extLst>
              <a:ext uri="{FF2B5EF4-FFF2-40B4-BE49-F238E27FC236}">
                <a16:creationId xmlns:a16="http://schemas.microsoft.com/office/drawing/2014/main" id="{D75037FD-1181-472A-9EB0-CE9D06156CC0}"/>
              </a:ext>
            </a:extLst>
          </p:cNvPr>
          <p:cNvGraphicFramePr>
            <a:graphicFrameLocks noGrp="1"/>
          </p:cNvGraphicFramePr>
          <p:nvPr>
            <p:ph sz="half" idx="2"/>
            <p:extLst>
              <p:ext uri="{D42A27DB-BD31-4B8C-83A1-F6EECF244321}">
                <p14:modId xmlns:p14="http://schemas.microsoft.com/office/powerpoint/2010/main" val="1592511680"/>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44F05141-2265-440B-BD92-27014100B82D}"/>
              </a:ext>
            </a:extLst>
          </p:cNvPr>
          <p:cNvSpPr>
            <a:spLocks noGrp="1"/>
          </p:cNvSpPr>
          <p:nvPr>
            <p:ph type="sldNum" sz="quarter" idx="12"/>
          </p:nvPr>
        </p:nvSpPr>
        <p:spPr/>
        <p:txBody>
          <a:bodyPr/>
          <a:lstStyle/>
          <a:p>
            <a:pPr>
              <a:defRPr/>
            </a:pPr>
            <a:fld id="{19457956-6EDB-4B2C-B75C-6EA4E48FD346}" type="slidenum">
              <a:rPr lang="fr-FR" smtClean="0"/>
              <a:pPr>
                <a:defRPr/>
              </a:pPr>
              <a:t>9</a:t>
            </a:fld>
            <a:endParaRPr lang="fr-FR"/>
          </a:p>
        </p:txBody>
      </p:sp>
    </p:spTree>
    <p:extLst>
      <p:ext uri="{BB962C8B-B14F-4D97-AF65-F5344CB8AC3E}">
        <p14:creationId xmlns:p14="http://schemas.microsoft.com/office/powerpoint/2010/main" val="141514623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ster Paris 2020  -  Read-Only  -  Compatibility Mode" id="{EBEE2B36-9F3D-4344-8EF4-2B34469FF717}" vid="{14BE48C6-E6FA-4F40-A532-13646EB24AF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2960</Words>
  <Application>Microsoft Office PowerPoint</Application>
  <PresentationFormat>Widescreen</PresentationFormat>
  <Paragraphs>445</Paragraphs>
  <Slides>39</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 Math</vt:lpstr>
      <vt:lpstr>Century Gothic</vt:lpstr>
      <vt:lpstr>Verdana</vt:lpstr>
      <vt:lpstr>Wingdings</vt:lpstr>
      <vt:lpstr>Thème Office</vt:lpstr>
      <vt:lpstr>PowerPoint Presentation</vt:lpstr>
      <vt:lpstr>PowerPoint Presentation</vt:lpstr>
      <vt:lpstr>PowerPoint Presentation</vt:lpstr>
      <vt:lpstr>AIMS &amp; OBJECTIVES</vt:lpstr>
      <vt:lpstr>CHALLENGES</vt:lpstr>
      <vt:lpstr>SOLUTIONS TO TACKLE IMBALANCE, LIMITED DATA SETS &amp; MISSING DATA</vt:lpstr>
      <vt:lpstr>GENERATIVE MODELS</vt:lpstr>
      <vt:lpstr>Why Generative Models</vt:lpstr>
      <vt:lpstr>GENERATIVE MODELS</vt:lpstr>
      <vt:lpstr>GENERATIVE ADVERSARIAL NETWORKS</vt:lpstr>
      <vt:lpstr>Generative Adversarial Network</vt:lpstr>
      <vt:lpstr>GENERATIVE ADVERSARIAL NETWORKS</vt:lpstr>
      <vt:lpstr>GAN TAXONOMY</vt:lpstr>
      <vt:lpstr>GAN POPULARITY &amp; MAGIC</vt:lpstr>
      <vt:lpstr>APPLICATION OF GANs</vt:lpstr>
      <vt:lpstr>COMPUTER VISION</vt:lpstr>
      <vt:lpstr>DATA AUGMENTATION</vt:lpstr>
      <vt:lpstr>TIME SERIES</vt:lpstr>
      <vt:lpstr>ANOMALY DETECTION</vt:lpstr>
      <vt:lpstr>SEMI-SUPERVISED LEARNING</vt:lpstr>
      <vt:lpstr>MISSING DATA IMPUTATION</vt:lpstr>
      <vt:lpstr>PRIVACY PRESERVATION</vt:lpstr>
      <vt:lpstr>OTHER DOMAIN AREAS</vt:lpstr>
      <vt:lpstr>EXPERIMENTS</vt:lpstr>
      <vt:lpstr>DATA</vt:lpstr>
      <vt:lpstr>METHODOLOGY</vt:lpstr>
      <vt:lpstr>SYNTHETIC OVER-SAMPLING</vt:lpstr>
      <vt:lpstr>DENSITY ESTIMATION APPROACHES</vt:lpstr>
      <vt:lpstr>GAN TRAINING</vt:lpstr>
      <vt:lpstr>EVALUATION METRICS</vt:lpstr>
      <vt:lpstr>APPLICATION</vt:lpstr>
      <vt:lpstr>RESULTS</vt:lpstr>
      <vt:lpstr>STATISTICAL SIGNIFICANCE TESTING</vt:lpstr>
      <vt:lpstr>CONCLUSIONS</vt:lpstr>
      <vt:lpstr>SUMMARY</vt:lpstr>
      <vt:lpstr>LIMITATIONS &amp; FUTURE WORK</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Kwanda Ngwenduna</dc:creator>
  <cp:lastModifiedBy>Kwanda Ngwenduna</cp:lastModifiedBy>
  <cp:revision>12</cp:revision>
  <dcterms:created xsi:type="dcterms:W3CDTF">2020-03-14T12:33:45Z</dcterms:created>
  <dcterms:modified xsi:type="dcterms:W3CDTF">2020-03-15T16:34:19Z</dcterms:modified>
</cp:coreProperties>
</file>