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32" r:id="rId2"/>
  </p:sldMasterIdLst>
  <p:notesMasterIdLst>
    <p:notesMasterId r:id="rId19"/>
  </p:notesMasterIdLst>
  <p:sldIdLst>
    <p:sldId id="256" r:id="rId3"/>
    <p:sldId id="257" r:id="rId4"/>
    <p:sldId id="260" r:id="rId5"/>
    <p:sldId id="274" r:id="rId6"/>
    <p:sldId id="275" r:id="rId7"/>
    <p:sldId id="265" r:id="rId8"/>
    <p:sldId id="266" r:id="rId9"/>
    <p:sldId id="267" r:id="rId10"/>
    <p:sldId id="279" r:id="rId11"/>
    <p:sldId id="269" r:id="rId12"/>
    <p:sldId id="270" r:id="rId13"/>
    <p:sldId id="282" r:id="rId14"/>
    <p:sldId id="283" r:id="rId15"/>
    <p:sldId id="284" r:id="rId16"/>
    <p:sldId id="259" r:id="rId17"/>
    <p:sldId id="261" r:id="rId18"/>
  </p:sldIdLst>
  <p:sldSz cx="12192000" cy="6858000"/>
  <p:notesSz cx="6858000" cy="9144000"/>
  <p:defaultTextStyle>
    <a:defPPr>
      <a:defRPr lang="fr-F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57C"/>
    <a:srgbClr val="FE39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94660"/>
  </p:normalViewPr>
  <p:slideViewPr>
    <p:cSldViewPr snapToGrid="0">
      <p:cViewPr varScale="1">
        <p:scale>
          <a:sx n="86" d="100"/>
          <a:sy n="86" d="100"/>
        </p:scale>
        <p:origin x="47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18.wmf"/><Relationship Id="rId1"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95347E66-B7F6-4320-84C4-8B64410256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a:extLst>
              <a:ext uri="{FF2B5EF4-FFF2-40B4-BE49-F238E27FC236}">
                <a16:creationId xmlns:a16="http://schemas.microsoft.com/office/drawing/2014/main" id="{5A83FD2B-E4FB-4F23-9C9A-C24B51A2E1A0}"/>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D17798B-10C1-4332-975C-D486B5839916}" type="datetimeFigureOut">
              <a:rPr lang="fr-FR"/>
              <a:pPr>
                <a:defRPr/>
              </a:pPr>
              <a:t>01/04/2020</a:t>
            </a:fld>
            <a:endParaRPr lang="fr-FR"/>
          </a:p>
        </p:txBody>
      </p:sp>
      <p:sp>
        <p:nvSpPr>
          <p:cNvPr id="4" name="Espace réservé de l'image des diapositives 3">
            <a:extLst>
              <a:ext uri="{FF2B5EF4-FFF2-40B4-BE49-F238E27FC236}">
                <a16:creationId xmlns:a16="http://schemas.microsoft.com/office/drawing/2014/main" id="{7D0BE945-82FC-4935-A3CC-B856232D30C2}"/>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notes 4">
            <a:extLst>
              <a:ext uri="{FF2B5EF4-FFF2-40B4-BE49-F238E27FC236}">
                <a16:creationId xmlns:a16="http://schemas.microsoft.com/office/drawing/2014/main" id="{98F55018-D6AD-44C5-A1CC-DD10EF2DC8F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a:extLst>
              <a:ext uri="{FF2B5EF4-FFF2-40B4-BE49-F238E27FC236}">
                <a16:creationId xmlns:a16="http://schemas.microsoft.com/office/drawing/2014/main" id="{9A74EE44-0531-4EBD-BE49-00B17701967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a:extLst>
              <a:ext uri="{FF2B5EF4-FFF2-40B4-BE49-F238E27FC236}">
                <a16:creationId xmlns:a16="http://schemas.microsoft.com/office/drawing/2014/main" id="{98DC9FF4-C31E-4C40-AED3-7736697D5B73}"/>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B48409E-B983-4D78-8B12-3F08006A05FA}"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B48409E-B983-4D78-8B12-3F08006A05F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89265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7">
            <a:extLst>
              <a:ext uri="{FF2B5EF4-FFF2-40B4-BE49-F238E27FC236}">
                <a16:creationId xmlns:a16="http://schemas.microsoft.com/office/drawing/2014/main" id="{26F7EA53-F9C2-4CD3-A93C-CBC06CC74648}"/>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5" name="Espace réservé de la date 3">
            <a:extLst>
              <a:ext uri="{FF2B5EF4-FFF2-40B4-BE49-F238E27FC236}">
                <a16:creationId xmlns:a16="http://schemas.microsoft.com/office/drawing/2014/main" id="{DA3CEF92-A9A5-4309-97FB-A0AE8E00E10E}"/>
              </a:ext>
            </a:extLst>
          </p:cNvPr>
          <p:cNvSpPr>
            <a:spLocks noGrp="1"/>
          </p:cNvSpPr>
          <p:nvPr>
            <p:ph type="dt" sz="half" idx="10"/>
          </p:nvPr>
        </p:nvSpPr>
        <p:spPr/>
        <p:txBody>
          <a:bodyPr/>
          <a:lstStyle>
            <a:lvl1pPr>
              <a:defRPr/>
            </a:lvl1pPr>
          </a:lstStyle>
          <a:p>
            <a:pPr>
              <a:defRPr/>
            </a:pPr>
            <a:fld id="{AACCE888-5CD8-4F9F-8BD9-493F83F26F4E}" type="datetimeFigureOut">
              <a:rPr lang="fr-FR"/>
              <a:pPr>
                <a:defRPr/>
              </a:pPr>
              <a:t>01/04/2020</a:t>
            </a:fld>
            <a:endParaRPr lang="fr-FR"/>
          </a:p>
        </p:txBody>
      </p:sp>
      <p:sp>
        <p:nvSpPr>
          <p:cNvPr id="6" name="Espace réservé du pied de page 4">
            <a:extLst>
              <a:ext uri="{FF2B5EF4-FFF2-40B4-BE49-F238E27FC236}">
                <a16:creationId xmlns:a16="http://schemas.microsoft.com/office/drawing/2014/main" id="{80EFE4FE-1D2B-48EE-A2FD-3321D0A85FD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5B1342DD-1BB0-4CE6-8C04-FE8A374BF688}"/>
              </a:ext>
            </a:extLst>
          </p:cNvPr>
          <p:cNvSpPr>
            <a:spLocks noGrp="1"/>
          </p:cNvSpPr>
          <p:nvPr>
            <p:ph type="sldNum" sz="quarter" idx="12"/>
          </p:nvPr>
        </p:nvSpPr>
        <p:spPr/>
        <p:txBody>
          <a:bodyPr/>
          <a:lstStyle>
            <a:lvl1pPr>
              <a:defRPr/>
            </a:lvl1pPr>
          </a:lstStyle>
          <a:p>
            <a:pPr>
              <a:defRPr/>
            </a:pPr>
            <a:fld id="{6D717144-57A0-442F-B1D0-AC7DC08C68D7}" type="slidenum">
              <a:rPr lang="fr-FR"/>
              <a:pPr>
                <a:defRPr/>
              </a:pPr>
              <a:t>‹N°›</a:t>
            </a:fld>
            <a:endParaRPr lang="fr-FR"/>
          </a:p>
        </p:txBody>
      </p:sp>
    </p:spTree>
    <p:extLst>
      <p:ext uri="{BB962C8B-B14F-4D97-AF65-F5344CB8AC3E}">
        <p14:creationId xmlns:p14="http://schemas.microsoft.com/office/powerpoint/2010/main" val="346478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C0A869BF-140F-4786-A88B-D6F82CC88C02}"/>
              </a:ext>
            </a:extLst>
          </p:cNvPr>
          <p:cNvSpPr>
            <a:spLocks noGrp="1"/>
          </p:cNvSpPr>
          <p:nvPr>
            <p:ph type="dt" sz="half" idx="10"/>
          </p:nvPr>
        </p:nvSpPr>
        <p:spPr/>
        <p:txBody>
          <a:bodyPr/>
          <a:lstStyle>
            <a:lvl1pPr>
              <a:defRPr/>
            </a:lvl1pPr>
          </a:lstStyle>
          <a:p>
            <a:pPr>
              <a:defRPr/>
            </a:pPr>
            <a:fld id="{5C0BDBAD-C606-4EA5-A276-C0345295937C}" type="datetimeFigureOut">
              <a:rPr lang="fr-FR"/>
              <a:pPr>
                <a:defRPr/>
              </a:pPr>
              <a:t>01/04/2020</a:t>
            </a:fld>
            <a:endParaRPr lang="fr-FR"/>
          </a:p>
        </p:txBody>
      </p:sp>
      <p:sp>
        <p:nvSpPr>
          <p:cNvPr id="5" name="Espace réservé du pied de page 4">
            <a:extLst>
              <a:ext uri="{FF2B5EF4-FFF2-40B4-BE49-F238E27FC236}">
                <a16:creationId xmlns:a16="http://schemas.microsoft.com/office/drawing/2014/main" id="{527E84BB-7129-4A77-A190-C19271D3A79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C9CB0593-F466-440E-989F-18417037613D}"/>
              </a:ext>
            </a:extLst>
          </p:cNvPr>
          <p:cNvSpPr>
            <a:spLocks noGrp="1"/>
          </p:cNvSpPr>
          <p:nvPr>
            <p:ph type="sldNum" sz="quarter" idx="12"/>
          </p:nvPr>
        </p:nvSpPr>
        <p:spPr/>
        <p:txBody>
          <a:bodyPr/>
          <a:lstStyle>
            <a:lvl1pPr>
              <a:defRPr/>
            </a:lvl1pPr>
          </a:lstStyle>
          <a:p>
            <a:pPr>
              <a:defRPr/>
            </a:pPr>
            <a:fld id="{815C7591-095F-4BD3-8C09-593A1D385698}" type="slidenum">
              <a:rPr lang="fr-FR"/>
              <a:pPr>
                <a:defRPr/>
              </a:pPr>
              <a:t>‹N°›</a:t>
            </a:fld>
            <a:endParaRPr lang="fr-FR"/>
          </a:p>
        </p:txBody>
      </p:sp>
    </p:spTree>
    <p:extLst>
      <p:ext uri="{BB962C8B-B14F-4D97-AF65-F5344CB8AC3E}">
        <p14:creationId xmlns:p14="http://schemas.microsoft.com/office/powerpoint/2010/main" val="3180221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E92DEA4-7FCA-4113-8893-F854522AD8EE}"/>
              </a:ext>
            </a:extLst>
          </p:cNvPr>
          <p:cNvSpPr>
            <a:spLocks noGrp="1"/>
          </p:cNvSpPr>
          <p:nvPr>
            <p:ph type="dt" sz="half" idx="10"/>
          </p:nvPr>
        </p:nvSpPr>
        <p:spPr/>
        <p:txBody>
          <a:bodyPr/>
          <a:lstStyle>
            <a:lvl1pPr>
              <a:defRPr/>
            </a:lvl1pPr>
          </a:lstStyle>
          <a:p>
            <a:pPr>
              <a:defRPr/>
            </a:pPr>
            <a:fld id="{92B5AF97-D67E-4F79-8B12-F23C33D5C3F7}" type="datetimeFigureOut">
              <a:rPr lang="fr-FR"/>
              <a:pPr>
                <a:defRPr/>
              </a:pPr>
              <a:t>01/04/2020</a:t>
            </a:fld>
            <a:endParaRPr lang="fr-FR"/>
          </a:p>
        </p:txBody>
      </p:sp>
      <p:sp>
        <p:nvSpPr>
          <p:cNvPr id="5" name="Espace réservé du pied de page 4">
            <a:extLst>
              <a:ext uri="{FF2B5EF4-FFF2-40B4-BE49-F238E27FC236}">
                <a16:creationId xmlns:a16="http://schemas.microsoft.com/office/drawing/2014/main" id="{0BD3E167-3D99-40E2-BBF8-951FC571CD81}"/>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251FB1A-E34A-48EA-9F1D-3FE8B2133A43}"/>
              </a:ext>
            </a:extLst>
          </p:cNvPr>
          <p:cNvSpPr>
            <a:spLocks noGrp="1"/>
          </p:cNvSpPr>
          <p:nvPr>
            <p:ph type="sldNum" sz="quarter" idx="12"/>
          </p:nvPr>
        </p:nvSpPr>
        <p:spPr/>
        <p:txBody>
          <a:bodyPr/>
          <a:lstStyle>
            <a:lvl1pPr>
              <a:defRPr/>
            </a:lvl1pPr>
          </a:lstStyle>
          <a:p>
            <a:pPr>
              <a:defRPr/>
            </a:pPr>
            <a:fld id="{D434BAB0-2328-4F16-9BB4-21E9AA3DDE31}" type="slidenum">
              <a:rPr lang="fr-FR"/>
              <a:pPr>
                <a:defRPr/>
              </a:pPr>
              <a:t>‹N°›</a:t>
            </a:fld>
            <a:endParaRPr lang="fr-FR"/>
          </a:p>
        </p:txBody>
      </p:sp>
    </p:spTree>
    <p:extLst>
      <p:ext uri="{BB962C8B-B14F-4D97-AF65-F5344CB8AC3E}">
        <p14:creationId xmlns:p14="http://schemas.microsoft.com/office/powerpoint/2010/main" val="3055579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4" name="Image 7">
            <a:extLst>
              <a:ext uri="{FF2B5EF4-FFF2-40B4-BE49-F238E27FC236}">
                <a16:creationId xmlns:a16="http://schemas.microsoft.com/office/drawing/2014/main" id="{26F7EA53-F9C2-4CD3-A93C-CBC06CC74648}"/>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5" name="Espace réservé de la date 3">
            <a:extLst>
              <a:ext uri="{FF2B5EF4-FFF2-40B4-BE49-F238E27FC236}">
                <a16:creationId xmlns:a16="http://schemas.microsoft.com/office/drawing/2014/main" id="{DA3CEF92-A9A5-4309-97FB-A0AE8E00E10E}"/>
              </a:ext>
            </a:extLst>
          </p:cNvPr>
          <p:cNvSpPr>
            <a:spLocks noGrp="1"/>
          </p:cNvSpPr>
          <p:nvPr>
            <p:ph type="dt" sz="half" idx="10"/>
          </p:nvPr>
        </p:nvSpPr>
        <p:spPr/>
        <p:txBody>
          <a:bodyPr/>
          <a:lstStyle>
            <a:lvl1pPr>
              <a:defRPr/>
            </a:lvl1pPr>
          </a:lstStyle>
          <a:p>
            <a:pPr>
              <a:defRPr/>
            </a:pPr>
            <a:fld id="{AACCE888-5CD8-4F9F-8BD9-493F83F26F4E}" type="datetimeFigureOut">
              <a:rPr lang="fr-FR"/>
              <a:pPr>
                <a:defRPr/>
              </a:pPr>
              <a:t>01/04/2020</a:t>
            </a:fld>
            <a:endParaRPr lang="fr-FR"/>
          </a:p>
        </p:txBody>
      </p:sp>
      <p:sp>
        <p:nvSpPr>
          <p:cNvPr id="6" name="Espace réservé du pied de page 4">
            <a:extLst>
              <a:ext uri="{FF2B5EF4-FFF2-40B4-BE49-F238E27FC236}">
                <a16:creationId xmlns:a16="http://schemas.microsoft.com/office/drawing/2014/main" id="{80EFE4FE-1D2B-48EE-A2FD-3321D0A85FD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5B1342DD-1BB0-4CE6-8C04-FE8A374BF688}"/>
              </a:ext>
            </a:extLst>
          </p:cNvPr>
          <p:cNvSpPr>
            <a:spLocks noGrp="1"/>
          </p:cNvSpPr>
          <p:nvPr>
            <p:ph type="sldNum" sz="quarter" idx="12"/>
          </p:nvPr>
        </p:nvSpPr>
        <p:spPr/>
        <p:txBody>
          <a:bodyPr/>
          <a:lstStyle>
            <a:lvl1pPr>
              <a:defRPr/>
            </a:lvl1pPr>
          </a:lstStyle>
          <a:p>
            <a:pPr>
              <a:defRPr/>
            </a:pPr>
            <a:fld id="{6D717144-57A0-442F-B1D0-AC7DC08C68D7}" type="slidenum">
              <a:rPr lang="fr-FR"/>
              <a:pPr>
                <a:defRPr/>
              </a:pPr>
              <a:t>‹N°›</a:t>
            </a:fld>
            <a:endParaRPr lang="fr-FR"/>
          </a:p>
        </p:txBody>
      </p:sp>
    </p:spTree>
    <p:extLst>
      <p:ext uri="{BB962C8B-B14F-4D97-AF65-F5344CB8AC3E}">
        <p14:creationId xmlns:p14="http://schemas.microsoft.com/office/powerpoint/2010/main" val="41805778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re et contenu">
    <p:bg>
      <p:bgRef idx="1001">
        <a:schemeClr val="bg1"/>
      </p:bgRef>
    </p:bg>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lvl1pPr marL="228600" indent="-228600">
              <a:buFont typeface="Wingdings" panose="05000000000000000000" pitchFamily="2" charset="2"/>
              <a:buChar char=""/>
              <a:defRPr/>
            </a:lvl1pPr>
            <a:lvl2pPr marL="685800" indent="-228600">
              <a:buFont typeface="Wingdings" panose="05000000000000000000" pitchFamily="2" charset="2"/>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a:extLst>
              <a:ext uri="{FF2B5EF4-FFF2-40B4-BE49-F238E27FC236}">
                <a16:creationId xmlns:a16="http://schemas.microsoft.com/office/drawing/2014/main" id="{98EF826F-9096-41C0-B71B-C31A02F28963}"/>
              </a:ext>
            </a:extLst>
          </p:cNvPr>
          <p:cNvSpPr>
            <a:spLocks noGrp="1"/>
          </p:cNvSpPr>
          <p:nvPr>
            <p:ph type="dt" sz="half" idx="10"/>
          </p:nvPr>
        </p:nvSpPr>
        <p:spPr/>
        <p:txBody>
          <a:bodyPr/>
          <a:lstStyle/>
          <a:p>
            <a:pPr>
              <a:defRPr/>
            </a:pPr>
            <a:fld id="{A8F0D161-D972-4893-80FD-41DEC28EDA09}" type="datetimeFigureOut">
              <a:rPr lang="fr-FR" smtClean="0"/>
              <a:pPr>
                <a:defRPr/>
              </a:pPr>
              <a:t>01/04/2020</a:t>
            </a:fld>
            <a:endParaRPr lang="fr-FR"/>
          </a:p>
        </p:txBody>
      </p:sp>
      <p:sp>
        <p:nvSpPr>
          <p:cNvPr id="8" name="Espace réservé du pied de page 7">
            <a:extLst>
              <a:ext uri="{FF2B5EF4-FFF2-40B4-BE49-F238E27FC236}">
                <a16:creationId xmlns:a16="http://schemas.microsoft.com/office/drawing/2014/main" id="{7613B9B5-87F7-4BCF-AAE5-780644E7EFF9}"/>
              </a:ext>
            </a:extLst>
          </p:cNvPr>
          <p:cNvSpPr>
            <a:spLocks noGrp="1"/>
          </p:cNvSpPr>
          <p:nvPr>
            <p:ph type="ftr" sz="quarter" idx="11"/>
          </p:nvPr>
        </p:nvSpPr>
        <p:spPr/>
        <p:txBody>
          <a:bodyPr/>
          <a:lstStyle/>
          <a:p>
            <a:pPr>
              <a:defRPr/>
            </a:pPr>
            <a:endParaRPr lang="fr-FR"/>
          </a:p>
        </p:txBody>
      </p:sp>
      <p:sp>
        <p:nvSpPr>
          <p:cNvPr id="9" name="Espace réservé du numéro de diapositive 8">
            <a:extLst>
              <a:ext uri="{FF2B5EF4-FFF2-40B4-BE49-F238E27FC236}">
                <a16:creationId xmlns:a16="http://schemas.microsoft.com/office/drawing/2014/main" id="{4A5D98EA-47D1-441A-9946-918AF052DFF2}"/>
              </a:ext>
            </a:extLst>
          </p:cNvPr>
          <p:cNvSpPr>
            <a:spLocks noGrp="1"/>
          </p:cNvSpPr>
          <p:nvPr>
            <p:ph type="sldNum" sz="quarter" idx="12"/>
          </p:nvPr>
        </p:nvSpPr>
        <p:spPr/>
        <p:txBody>
          <a:bodyPr/>
          <a:lstStyle/>
          <a:p>
            <a:pPr>
              <a:defRPr/>
            </a:pPr>
            <a:fld id="{07ECC807-6EBB-4AF0-BF0D-FCEFCD20FEAB}" type="slidenum">
              <a:rPr lang="fr-FR" smtClean="0"/>
              <a:pPr>
                <a:defRPr/>
              </a:pPr>
              <a:t>‹N°›</a:t>
            </a:fld>
            <a:endParaRPr lang="fr-FR"/>
          </a:p>
        </p:txBody>
      </p:sp>
      <p:sp>
        <p:nvSpPr>
          <p:cNvPr id="10" name="Titre 9">
            <a:extLst>
              <a:ext uri="{FF2B5EF4-FFF2-40B4-BE49-F238E27FC236}">
                <a16:creationId xmlns:a16="http://schemas.microsoft.com/office/drawing/2014/main" id="{57EBAE4B-B779-4FB9-A264-D245DF01C7F9}"/>
              </a:ext>
            </a:extLst>
          </p:cNvPr>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181806246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03CFC85-EF14-450B-8448-34EDD518EB02}"/>
              </a:ext>
            </a:extLst>
          </p:cNvPr>
          <p:cNvSpPr>
            <a:spLocks noGrp="1"/>
          </p:cNvSpPr>
          <p:nvPr>
            <p:ph type="dt" sz="half" idx="10"/>
          </p:nvPr>
        </p:nvSpPr>
        <p:spPr/>
        <p:txBody>
          <a:bodyPr/>
          <a:lstStyle>
            <a:lvl1pPr>
              <a:defRPr/>
            </a:lvl1pPr>
          </a:lstStyle>
          <a:p>
            <a:pPr>
              <a:defRPr/>
            </a:pPr>
            <a:fld id="{91FC5539-49DF-4F8E-A294-17F267D11BB5}" type="datetimeFigureOut">
              <a:rPr lang="fr-FR"/>
              <a:pPr>
                <a:defRPr/>
              </a:pPr>
              <a:t>01/04/2020</a:t>
            </a:fld>
            <a:endParaRPr lang="fr-FR"/>
          </a:p>
        </p:txBody>
      </p:sp>
      <p:sp>
        <p:nvSpPr>
          <p:cNvPr id="5" name="Espace réservé du pied de page 4">
            <a:extLst>
              <a:ext uri="{FF2B5EF4-FFF2-40B4-BE49-F238E27FC236}">
                <a16:creationId xmlns:a16="http://schemas.microsoft.com/office/drawing/2014/main" id="{A504AD4A-8B68-4F5E-B67A-B0348AAB517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A4423EA-4955-4F0E-A23B-C63139CD8507}"/>
              </a:ext>
            </a:extLst>
          </p:cNvPr>
          <p:cNvSpPr>
            <a:spLocks noGrp="1"/>
          </p:cNvSpPr>
          <p:nvPr>
            <p:ph type="sldNum" sz="quarter" idx="12"/>
          </p:nvPr>
        </p:nvSpPr>
        <p:spPr/>
        <p:txBody>
          <a:bodyPr/>
          <a:lstStyle>
            <a:lvl1pPr>
              <a:defRPr/>
            </a:lvl1pPr>
          </a:lstStyle>
          <a:p>
            <a:pPr>
              <a:defRPr/>
            </a:pPr>
            <a:fld id="{E94C2F4A-24DE-42B5-9882-F18788340E71}" type="slidenum">
              <a:rPr lang="fr-FR"/>
              <a:pPr>
                <a:defRPr/>
              </a:pPr>
              <a:t>‹N°›</a:t>
            </a:fld>
            <a:endParaRPr lang="fr-FR"/>
          </a:p>
        </p:txBody>
      </p:sp>
    </p:spTree>
    <p:extLst>
      <p:ext uri="{BB962C8B-B14F-4D97-AF65-F5344CB8AC3E}">
        <p14:creationId xmlns:p14="http://schemas.microsoft.com/office/powerpoint/2010/main" val="11525153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6172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3">
            <a:extLst>
              <a:ext uri="{FF2B5EF4-FFF2-40B4-BE49-F238E27FC236}">
                <a16:creationId xmlns:a16="http://schemas.microsoft.com/office/drawing/2014/main" id="{C481FB9D-864B-423D-8CC1-C7396AC9DD12}"/>
              </a:ext>
            </a:extLst>
          </p:cNvPr>
          <p:cNvSpPr>
            <a:spLocks noGrp="1"/>
          </p:cNvSpPr>
          <p:nvPr>
            <p:ph type="dt" sz="half" idx="10"/>
          </p:nvPr>
        </p:nvSpPr>
        <p:spPr/>
        <p:txBody>
          <a:bodyPr/>
          <a:lstStyle>
            <a:lvl1pPr>
              <a:defRPr/>
            </a:lvl1pPr>
          </a:lstStyle>
          <a:p>
            <a:pPr>
              <a:defRPr/>
            </a:pPr>
            <a:fld id="{A54C3E3B-4FAC-4BBD-85C5-DF26FFBA9F6C}" type="datetimeFigureOut">
              <a:rPr lang="fr-FR"/>
              <a:pPr>
                <a:defRPr/>
              </a:pPr>
              <a:t>01/04/2020</a:t>
            </a:fld>
            <a:endParaRPr lang="fr-FR"/>
          </a:p>
        </p:txBody>
      </p:sp>
      <p:sp>
        <p:nvSpPr>
          <p:cNvPr id="6" name="Espace réservé du pied de page 4">
            <a:extLst>
              <a:ext uri="{FF2B5EF4-FFF2-40B4-BE49-F238E27FC236}">
                <a16:creationId xmlns:a16="http://schemas.microsoft.com/office/drawing/2014/main" id="{F26AC412-6A61-47F4-903D-DD92484CBB64}"/>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A3B7B73-E6A8-41EA-AA5E-61AF27D124DF}"/>
              </a:ext>
            </a:extLst>
          </p:cNvPr>
          <p:cNvSpPr>
            <a:spLocks noGrp="1"/>
          </p:cNvSpPr>
          <p:nvPr>
            <p:ph type="sldNum" sz="quarter" idx="12"/>
          </p:nvPr>
        </p:nvSpPr>
        <p:spPr/>
        <p:txBody>
          <a:bodyPr/>
          <a:lstStyle>
            <a:lvl1pPr>
              <a:defRPr/>
            </a:lvl1pPr>
          </a:lstStyle>
          <a:p>
            <a:pPr>
              <a:defRPr/>
            </a:pPr>
            <a:fld id="{19457956-6EDB-4B2C-B75C-6EA4E48FD346}" type="slidenum">
              <a:rPr lang="fr-FR"/>
              <a:pPr>
                <a:defRPr/>
              </a:pPr>
              <a:t>‹N°›</a:t>
            </a:fld>
            <a:endParaRPr lang="fr-FR"/>
          </a:p>
        </p:txBody>
      </p:sp>
    </p:spTree>
    <p:extLst>
      <p:ext uri="{BB962C8B-B14F-4D97-AF65-F5344CB8AC3E}">
        <p14:creationId xmlns:p14="http://schemas.microsoft.com/office/powerpoint/2010/main" val="47627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3">
            <a:extLst>
              <a:ext uri="{FF2B5EF4-FFF2-40B4-BE49-F238E27FC236}">
                <a16:creationId xmlns:a16="http://schemas.microsoft.com/office/drawing/2014/main" id="{B9CD5182-F548-4A3F-8CF1-DEC209BFDA0E}"/>
              </a:ext>
            </a:extLst>
          </p:cNvPr>
          <p:cNvSpPr>
            <a:spLocks noGrp="1"/>
          </p:cNvSpPr>
          <p:nvPr>
            <p:ph type="dt" sz="half" idx="10"/>
          </p:nvPr>
        </p:nvSpPr>
        <p:spPr/>
        <p:txBody>
          <a:bodyPr/>
          <a:lstStyle>
            <a:lvl1pPr>
              <a:defRPr/>
            </a:lvl1pPr>
          </a:lstStyle>
          <a:p>
            <a:pPr>
              <a:defRPr/>
            </a:pPr>
            <a:fld id="{A9D1E13C-35E2-4FFA-BC05-28D359F21704}" type="datetimeFigureOut">
              <a:rPr lang="fr-FR"/>
              <a:pPr>
                <a:defRPr/>
              </a:pPr>
              <a:t>01/04/2020</a:t>
            </a:fld>
            <a:endParaRPr lang="fr-FR"/>
          </a:p>
        </p:txBody>
      </p:sp>
      <p:sp>
        <p:nvSpPr>
          <p:cNvPr id="8" name="Espace réservé du pied de page 4">
            <a:extLst>
              <a:ext uri="{FF2B5EF4-FFF2-40B4-BE49-F238E27FC236}">
                <a16:creationId xmlns:a16="http://schemas.microsoft.com/office/drawing/2014/main" id="{9AC0E094-DB58-4184-B407-1D39A5AD6B2A}"/>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26B3B365-4BE0-4069-91FF-50F4B9062C1D}"/>
              </a:ext>
            </a:extLst>
          </p:cNvPr>
          <p:cNvSpPr>
            <a:spLocks noGrp="1"/>
          </p:cNvSpPr>
          <p:nvPr>
            <p:ph type="sldNum" sz="quarter" idx="12"/>
          </p:nvPr>
        </p:nvSpPr>
        <p:spPr/>
        <p:txBody>
          <a:bodyPr/>
          <a:lstStyle>
            <a:lvl1pPr>
              <a:defRPr/>
            </a:lvl1pPr>
          </a:lstStyle>
          <a:p>
            <a:pPr>
              <a:defRPr/>
            </a:pPr>
            <a:fld id="{08021371-0571-4CBA-A452-CA05DC4994AF}" type="slidenum">
              <a:rPr lang="fr-FR"/>
              <a:pPr>
                <a:defRPr/>
              </a:pPr>
              <a:t>‹N°›</a:t>
            </a:fld>
            <a:endParaRPr lang="fr-FR"/>
          </a:p>
        </p:txBody>
      </p:sp>
    </p:spTree>
    <p:extLst>
      <p:ext uri="{BB962C8B-B14F-4D97-AF65-F5344CB8AC3E}">
        <p14:creationId xmlns:p14="http://schemas.microsoft.com/office/powerpoint/2010/main" val="22274697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4D8E7B7A-5938-4E50-B5B0-3EB61B2A1E18}"/>
              </a:ext>
            </a:extLst>
          </p:cNvPr>
          <p:cNvSpPr>
            <a:spLocks noGrp="1"/>
          </p:cNvSpPr>
          <p:nvPr>
            <p:ph type="dt" sz="half" idx="10"/>
          </p:nvPr>
        </p:nvSpPr>
        <p:spPr/>
        <p:txBody>
          <a:bodyPr/>
          <a:lstStyle>
            <a:lvl1pPr>
              <a:defRPr/>
            </a:lvl1pPr>
          </a:lstStyle>
          <a:p>
            <a:pPr>
              <a:defRPr/>
            </a:pPr>
            <a:fld id="{0322BAB9-C2E9-42DB-B46B-B058539EC13B}" type="datetimeFigureOut">
              <a:rPr lang="fr-FR"/>
              <a:pPr>
                <a:defRPr/>
              </a:pPr>
              <a:t>01/04/2020</a:t>
            </a:fld>
            <a:endParaRPr lang="fr-FR"/>
          </a:p>
        </p:txBody>
      </p:sp>
      <p:sp>
        <p:nvSpPr>
          <p:cNvPr id="4" name="Espace réservé du pied de page 4">
            <a:extLst>
              <a:ext uri="{FF2B5EF4-FFF2-40B4-BE49-F238E27FC236}">
                <a16:creationId xmlns:a16="http://schemas.microsoft.com/office/drawing/2014/main" id="{18E51AD8-71DF-4C58-BBB5-CCD011376C8C}"/>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026D507A-4869-452F-A977-D9668C6A3329}"/>
              </a:ext>
            </a:extLst>
          </p:cNvPr>
          <p:cNvSpPr>
            <a:spLocks noGrp="1"/>
          </p:cNvSpPr>
          <p:nvPr>
            <p:ph type="sldNum" sz="quarter" idx="12"/>
          </p:nvPr>
        </p:nvSpPr>
        <p:spPr/>
        <p:txBody>
          <a:bodyPr/>
          <a:lstStyle>
            <a:lvl1pPr>
              <a:defRPr/>
            </a:lvl1pPr>
          </a:lstStyle>
          <a:p>
            <a:pPr>
              <a:defRPr/>
            </a:pPr>
            <a:fld id="{1F45B032-F385-477D-9767-0E5654D4F1DC}" type="slidenum">
              <a:rPr lang="fr-FR"/>
              <a:pPr>
                <a:defRPr/>
              </a:pPr>
              <a:t>‹N°›</a:t>
            </a:fld>
            <a:endParaRPr lang="fr-FR"/>
          </a:p>
        </p:txBody>
      </p:sp>
    </p:spTree>
    <p:extLst>
      <p:ext uri="{BB962C8B-B14F-4D97-AF65-F5344CB8AC3E}">
        <p14:creationId xmlns:p14="http://schemas.microsoft.com/office/powerpoint/2010/main" val="38837887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F32C8B15-7F4F-46B8-AA54-49B5DD0E1488}"/>
              </a:ext>
            </a:extLst>
          </p:cNvPr>
          <p:cNvSpPr>
            <a:spLocks noGrp="1"/>
          </p:cNvSpPr>
          <p:nvPr>
            <p:ph type="dt" sz="half" idx="10"/>
          </p:nvPr>
        </p:nvSpPr>
        <p:spPr/>
        <p:txBody>
          <a:bodyPr/>
          <a:lstStyle>
            <a:lvl1pPr>
              <a:defRPr/>
            </a:lvl1pPr>
          </a:lstStyle>
          <a:p>
            <a:pPr>
              <a:defRPr/>
            </a:pPr>
            <a:fld id="{2B7493C9-CB77-4805-9721-6CB367C49377}" type="datetimeFigureOut">
              <a:rPr lang="fr-FR"/>
              <a:pPr>
                <a:defRPr/>
              </a:pPr>
              <a:t>01/04/2020</a:t>
            </a:fld>
            <a:endParaRPr lang="fr-FR"/>
          </a:p>
        </p:txBody>
      </p:sp>
      <p:sp>
        <p:nvSpPr>
          <p:cNvPr id="3" name="Espace réservé du pied de page 4">
            <a:extLst>
              <a:ext uri="{FF2B5EF4-FFF2-40B4-BE49-F238E27FC236}">
                <a16:creationId xmlns:a16="http://schemas.microsoft.com/office/drawing/2014/main" id="{93123E51-2ED4-4AF4-BBC7-AA454A575133}"/>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F9661A4A-C192-4E86-BF14-6F2726D46B9B}"/>
              </a:ext>
            </a:extLst>
          </p:cNvPr>
          <p:cNvSpPr>
            <a:spLocks noGrp="1"/>
          </p:cNvSpPr>
          <p:nvPr>
            <p:ph type="sldNum" sz="quarter" idx="12"/>
          </p:nvPr>
        </p:nvSpPr>
        <p:spPr/>
        <p:txBody>
          <a:bodyPr/>
          <a:lstStyle>
            <a:lvl1pPr>
              <a:defRPr/>
            </a:lvl1pPr>
          </a:lstStyle>
          <a:p>
            <a:pPr>
              <a:defRPr/>
            </a:pPr>
            <a:fld id="{2CD25453-C933-4BDD-B7EE-4F1658DA5BAA}" type="slidenum">
              <a:rPr lang="fr-FR"/>
              <a:pPr>
                <a:defRPr/>
              </a:pPr>
              <a:t>‹N°›</a:t>
            </a:fld>
            <a:endParaRPr lang="fr-FR"/>
          </a:p>
        </p:txBody>
      </p:sp>
    </p:spTree>
    <p:extLst>
      <p:ext uri="{BB962C8B-B14F-4D97-AF65-F5344CB8AC3E}">
        <p14:creationId xmlns:p14="http://schemas.microsoft.com/office/powerpoint/2010/main" val="21291833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defRPr lang="fr-FR" altLang="fr-FR" kern="1200" dirty="0">
                <a:solidFill>
                  <a:schemeClr val="tx1"/>
                </a:solidFill>
                <a:latin typeface="Arial" panose="020B0604020202020204" pitchFamily="34" charset="0"/>
                <a:ea typeface="+mn-ea"/>
                <a:cs typeface="Arial" panose="020B0604020202020204" pitchFamily="34" charset="0"/>
              </a:defRPr>
            </a:lvl5pPr>
            <a:lvl6pPr>
              <a:defRPr sz="2000"/>
            </a:lvl6pPr>
            <a:lvl7pPr>
              <a:defRPr sz="2000"/>
            </a:lvl7pPr>
            <a:lvl8pPr>
              <a:defRPr sz="2000"/>
            </a:lvl8pPr>
            <a:lvl9pPr>
              <a:defRPr sz="20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8829B28-0DC5-4CA7-B83B-07B576AB7F5C}"/>
              </a:ext>
            </a:extLst>
          </p:cNvPr>
          <p:cNvSpPr>
            <a:spLocks noGrp="1"/>
          </p:cNvSpPr>
          <p:nvPr>
            <p:ph type="dt" sz="half" idx="10"/>
          </p:nvPr>
        </p:nvSpPr>
        <p:spPr/>
        <p:txBody>
          <a:bodyPr/>
          <a:lstStyle>
            <a:lvl1pPr>
              <a:defRPr/>
            </a:lvl1pPr>
          </a:lstStyle>
          <a:p>
            <a:pPr>
              <a:defRPr/>
            </a:pPr>
            <a:fld id="{34838CF5-8253-401B-A4F7-88C87B90984C}" type="datetimeFigureOut">
              <a:rPr lang="fr-FR"/>
              <a:pPr>
                <a:defRPr/>
              </a:pPr>
              <a:t>01/04/2020</a:t>
            </a:fld>
            <a:endParaRPr lang="fr-FR"/>
          </a:p>
        </p:txBody>
      </p:sp>
      <p:sp>
        <p:nvSpPr>
          <p:cNvPr id="6" name="Espace réservé du pied de page 4">
            <a:extLst>
              <a:ext uri="{FF2B5EF4-FFF2-40B4-BE49-F238E27FC236}">
                <a16:creationId xmlns:a16="http://schemas.microsoft.com/office/drawing/2014/main" id="{8551E8E8-A61C-42E0-B01A-BCEA18695C2E}"/>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46E1382-B3DF-4DBD-9F5A-830084D14929}"/>
              </a:ext>
            </a:extLst>
          </p:cNvPr>
          <p:cNvSpPr>
            <a:spLocks noGrp="1"/>
          </p:cNvSpPr>
          <p:nvPr>
            <p:ph type="sldNum" sz="quarter" idx="12"/>
          </p:nvPr>
        </p:nvSpPr>
        <p:spPr/>
        <p:txBody>
          <a:bodyPr/>
          <a:lstStyle>
            <a:lvl1pPr>
              <a:defRPr/>
            </a:lvl1pPr>
          </a:lstStyle>
          <a:p>
            <a:pPr>
              <a:defRPr/>
            </a:pPr>
            <a:fld id="{6339FDCD-434D-47E2-8FA5-0E9F4C8F147C}" type="slidenum">
              <a:rPr lang="fr-FR"/>
              <a:pPr>
                <a:defRPr/>
              </a:pPr>
              <a:t>‹N°›</a:t>
            </a:fld>
            <a:endParaRPr lang="fr-FR"/>
          </a:p>
        </p:txBody>
      </p:sp>
    </p:spTree>
    <p:extLst>
      <p:ext uri="{BB962C8B-B14F-4D97-AF65-F5344CB8AC3E}">
        <p14:creationId xmlns:p14="http://schemas.microsoft.com/office/powerpoint/2010/main" val="3183705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lvl1pPr marL="228600" indent="-228600">
              <a:buFont typeface="Wingdings" panose="05000000000000000000" pitchFamily="2" charset="2"/>
              <a:buChar char=""/>
              <a:defRPr/>
            </a:lvl1pPr>
            <a:lvl2pPr marL="685800" indent="-228600">
              <a:buFont typeface="Wingdings" panose="05000000000000000000" pitchFamily="2" charset="2"/>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819D8B2B-5F8D-4D0F-8AA1-0B1C1B012B2E}"/>
              </a:ext>
            </a:extLst>
          </p:cNvPr>
          <p:cNvSpPr>
            <a:spLocks noGrp="1"/>
          </p:cNvSpPr>
          <p:nvPr>
            <p:ph type="dt" sz="half" idx="10"/>
          </p:nvPr>
        </p:nvSpPr>
        <p:spPr/>
        <p:txBody>
          <a:bodyPr/>
          <a:lstStyle>
            <a:lvl1pPr>
              <a:defRPr/>
            </a:lvl1pPr>
          </a:lstStyle>
          <a:p>
            <a:pPr>
              <a:defRPr/>
            </a:pPr>
            <a:fld id="{06B2C78B-EF8E-4E68-B0D7-C7A13DA863BB}" type="datetimeFigureOut">
              <a:rPr lang="fr-FR"/>
              <a:pPr>
                <a:defRPr/>
              </a:pPr>
              <a:t>01/04/2020</a:t>
            </a:fld>
            <a:endParaRPr lang="fr-FR"/>
          </a:p>
        </p:txBody>
      </p:sp>
      <p:sp>
        <p:nvSpPr>
          <p:cNvPr id="5" name="Espace réservé du pied de page 4">
            <a:extLst>
              <a:ext uri="{FF2B5EF4-FFF2-40B4-BE49-F238E27FC236}">
                <a16:creationId xmlns:a16="http://schemas.microsoft.com/office/drawing/2014/main" id="{B5E62ED4-1E2E-4206-B1E1-5A4FFB164BB9}"/>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74986B4A-4F6B-4421-A6C8-F5ED5C3C0850}"/>
              </a:ext>
            </a:extLst>
          </p:cNvPr>
          <p:cNvSpPr>
            <a:spLocks noGrp="1"/>
          </p:cNvSpPr>
          <p:nvPr>
            <p:ph type="sldNum" sz="quarter" idx="12"/>
          </p:nvPr>
        </p:nvSpPr>
        <p:spPr/>
        <p:txBody>
          <a:bodyPr/>
          <a:lstStyle>
            <a:lvl1pPr>
              <a:defRPr/>
            </a:lvl1pPr>
          </a:lstStyle>
          <a:p>
            <a:pPr>
              <a:defRPr/>
            </a:pPr>
            <a:fld id="{6E4C29F6-C04E-4800-BDDD-8E0464A8B178}" type="slidenum">
              <a:rPr lang="fr-FR"/>
              <a:pPr>
                <a:defRPr/>
              </a:pPr>
              <a:t>‹N°›</a:t>
            </a:fld>
            <a:endParaRPr lang="fr-FR"/>
          </a:p>
        </p:txBody>
      </p:sp>
    </p:spTree>
    <p:extLst>
      <p:ext uri="{BB962C8B-B14F-4D97-AF65-F5344CB8AC3E}">
        <p14:creationId xmlns:p14="http://schemas.microsoft.com/office/powerpoint/2010/main" val="10777314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altLang="fr-FR" noProof="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35F4BC61-0B69-48DD-870C-1B2B87CBBE75}"/>
              </a:ext>
            </a:extLst>
          </p:cNvPr>
          <p:cNvSpPr>
            <a:spLocks noGrp="1"/>
          </p:cNvSpPr>
          <p:nvPr>
            <p:ph type="dt" sz="half" idx="10"/>
          </p:nvPr>
        </p:nvSpPr>
        <p:spPr/>
        <p:txBody>
          <a:bodyPr/>
          <a:lstStyle>
            <a:lvl1pPr>
              <a:defRPr/>
            </a:lvl1pPr>
          </a:lstStyle>
          <a:p>
            <a:pPr>
              <a:defRPr/>
            </a:pPr>
            <a:fld id="{C70087A2-5D24-4175-B9C4-6986950AB636}" type="datetimeFigureOut">
              <a:rPr lang="fr-FR"/>
              <a:pPr>
                <a:defRPr/>
              </a:pPr>
              <a:t>01/04/2020</a:t>
            </a:fld>
            <a:endParaRPr lang="fr-FR"/>
          </a:p>
        </p:txBody>
      </p:sp>
      <p:sp>
        <p:nvSpPr>
          <p:cNvPr id="6" name="Espace réservé du pied de page 4">
            <a:extLst>
              <a:ext uri="{FF2B5EF4-FFF2-40B4-BE49-F238E27FC236}">
                <a16:creationId xmlns:a16="http://schemas.microsoft.com/office/drawing/2014/main" id="{C20E2BD3-596B-4E02-9884-9156EA8621B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F9275683-D67C-40E5-BCBB-D7BB99419C29}"/>
              </a:ext>
            </a:extLst>
          </p:cNvPr>
          <p:cNvSpPr>
            <a:spLocks noGrp="1"/>
          </p:cNvSpPr>
          <p:nvPr>
            <p:ph type="sldNum" sz="quarter" idx="12"/>
          </p:nvPr>
        </p:nvSpPr>
        <p:spPr/>
        <p:txBody>
          <a:bodyPr/>
          <a:lstStyle>
            <a:lvl1pPr>
              <a:defRPr/>
            </a:lvl1pPr>
          </a:lstStyle>
          <a:p>
            <a:pPr>
              <a:defRPr/>
            </a:pPr>
            <a:fld id="{063AA005-07E7-4465-A2F1-4C4D036A8530}" type="slidenum">
              <a:rPr lang="fr-FR"/>
              <a:pPr>
                <a:defRPr/>
              </a:pPr>
              <a:t>‹N°›</a:t>
            </a:fld>
            <a:endParaRPr lang="fr-FR"/>
          </a:p>
        </p:txBody>
      </p:sp>
    </p:spTree>
    <p:extLst>
      <p:ext uri="{BB962C8B-B14F-4D97-AF65-F5344CB8AC3E}">
        <p14:creationId xmlns:p14="http://schemas.microsoft.com/office/powerpoint/2010/main" val="10026259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C0A869BF-140F-4786-A88B-D6F82CC88C02}"/>
              </a:ext>
            </a:extLst>
          </p:cNvPr>
          <p:cNvSpPr>
            <a:spLocks noGrp="1"/>
          </p:cNvSpPr>
          <p:nvPr>
            <p:ph type="dt" sz="half" idx="10"/>
          </p:nvPr>
        </p:nvSpPr>
        <p:spPr/>
        <p:txBody>
          <a:bodyPr/>
          <a:lstStyle>
            <a:lvl1pPr>
              <a:defRPr/>
            </a:lvl1pPr>
          </a:lstStyle>
          <a:p>
            <a:pPr>
              <a:defRPr/>
            </a:pPr>
            <a:fld id="{5C0BDBAD-C606-4EA5-A276-C0345295937C}" type="datetimeFigureOut">
              <a:rPr lang="fr-FR"/>
              <a:pPr>
                <a:defRPr/>
              </a:pPr>
              <a:t>01/04/2020</a:t>
            </a:fld>
            <a:endParaRPr lang="fr-FR"/>
          </a:p>
        </p:txBody>
      </p:sp>
      <p:sp>
        <p:nvSpPr>
          <p:cNvPr id="5" name="Espace réservé du pied de page 4">
            <a:extLst>
              <a:ext uri="{FF2B5EF4-FFF2-40B4-BE49-F238E27FC236}">
                <a16:creationId xmlns:a16="http://schemas.microsoft.com/office/drawing/2014/main" id="{527E84BB-7129-4A77-A190-C19271D3A79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C9CB0593-F466-440E-989F-18417037613D}"/>
              </a:ext>
            </a:extLst>
          </p:cNvPr>
          <p:cNvSpPr>
            <a:spLocks noGrp="1"/>
          </p:cNvSpPr>
          <p:nvPr>
            <p:ph type="sldNum" sz="quarter" idx="12"/>
          </p:nvPr>
        </p:nvSpPr>
        <p:spPr/>
        <p:txBody>
          <a:bodyPr/>
          <a:lstStyle>
            <a:lvl1pPr>
              <a:defRPr/>
            </a:lvl1pPr>
          </a:lstStyle>
          <a:p>
            <a:pPr>
              <a:defRPr/>
            </a:pPr>
            <a:fld id="{815C7591-095F-4BD3-8C09-593A1D385698}" type="slidenum">
              <a:rPr lang="fr-FR"/>
              <a:pPr>
                <a:defRPr/>
              </a:pPr>
              <a:t>‹N°›</a:t>
            </a:fld>
            <a:endParaRPr lang="fr-FR"/>
          </a:p>
        </p:txBody>
      </p:sp>
    </p:spTree>
    <p:extLst>
      <p:ext uri="{BB962C8B-B14F-4D97-AF65-F5344CB8AC3E}">
        <p14:creationId xmlns:p14="http://schemas.microsoft.com/office/powerpoint/2010/main" val="33979794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E92DEA4-7FCA-4113-8893-F854522AD8EE}"/>
              </a:ext>
            </a:extLst>
          </p:cNvPr>
          <p:cNvSpPr>
            <a:spLocks noGrp="1"/>
          </p:cNvSpPr>
          <p:nvPr>
            <p:ph type="dt" sz="half" idx="10"/>
          </p:nvPr>
        </p:nvSpPr>
        <p:spPr/>
        <p:txBody>
          <a:bodyPr/>
          <a:lstStyle>
            <a:lvl1pPr>
              <a:defRPr/>
            </a:lvl1pPr>
          </a:lstStyle>
          <a:p>
            <a:pPr>
              <a:defRPr/>
            </a:pPr>
            <a:fld id="{92B5AF97-D67E-4F79-8B12-F23C33D5C3F7}" type="datetimeFigureOut">
              <a:rPr lang="fr-FR"/>
              <a:pPr>
                <a:defRPr/>
              </a:pPr>
              <a:t>01/04/2020</a:t>
            </a:fld>
            <a:endParaRPr lang="fr-FR"/>
          </a:p>
        </p:txBody>
      </p:sp>
      <p:sp>
        <p:nvSpPr>
          <p:cNvPr id="5" name="Espace réservé du pied de page 4">
            <a:extLst>
              <a:ext uri="{FF2B5EF4-FFF2-40B4-BE49-F238E27FC236}">
                <a16:creationId xmlns:a16="http://schemas.microsoft.com/office/drawing/2014/main" id="{0BD3E167-3D99-40E2-BBF8-951FC571CD81}"/>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251FB1A-E34A-48EA-9F1D-3FE8B2133A43}"/>
              </a:ext>
            </a:extLst>
          </p:cNvPr>
          <p:cNvSpPr>
            <a:spLocks noGrp="1"/>
          </p:cNvSpPr>
          <p:nvPr>
            <p:ph type="sldNum" sz="quarter" idx="12"/>
          </p:nvPr>
        </p:nvSpPr>
        <p:spPr/>
        <p:txBody>
          <a:bodyPr/>
          <a:lstStyle>
            <a:lvl1pPr>
              <a:defRPr/>
            </a:lvl1pPr>
          </a:lstStyle>
          <a:p>
            <a:pPr>
              <a:defRPr/>
            </a:pPr>
            <a:fld id="{D434BAB0-2328-4F16-9BB4-21E9AA3DDE31}" type="slidenum">
              <a:rPr lang="fr-FR"/>
              <a:pPr>
                <a:defRPr/>
              </a:pPr>
              <a:t>‹N°›</a:t>
            </a:fld>
            <a:endParaRPr lang="fr-FR"/>
          </a:p>
        </p:txBody>
      </p:sp>
    </p:spTree>
    <p:extLst>
      <p:ext uri="{BB962C8B-B14F-4D97-AF65-F5344CB8AC3E}">
        <p14:creationId xmlns:p14="http://schemas.microsoft.com/office/powerpoint/2010/main" val="1074570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03CFC85-EF14-450B-8448-34EDD518EB02}"/>
              </a:ext>
            </a:extLst>
          </p:cNvPr>
          <p:cNvSpPr>
            <a:spLocks noGrp="1"/>
          </p:cNvSpPr>
          <p:nvPr>
            <p:ph type="dt" sz="half" idx="10"/>
          </p:nvPr>
        </p:nvSpPr>
        <p:spPr/>
        <p:txBody>
          <a:bodyPr/>
          <a:lstStyle>
            <a:lvl1pPr>
              <a:defRPr/>
            </a:lvl1pPr>
          </a:lstStyle>
          <a:p>
            <a:pPr>
              <a:defRPr/>
            </a:pPr>
            <a:fld id="{91FC5539-49DF-4F8E-A294-17F267D11BB5}" type="datetimeFigureOut">
              <a:rPr lang="fr-FR"/>
              <a:pPr>
                <a:defRPr/>
              </a:pPr>
              <a:t>01/04/2020</a:t>
            </a:fld>
            <a:endParaRPr lang="fr-FR"/>
          </a:p>
        </p:txBody>
      </p:sp>
      <p:sp>
        <p:nvSpPr>
          <p:cNvPr id="5" name="Espace réservé du pied de page 4">
            <a:extLst>
              <a:ext uri="{FF2B5EF4-FFF2-40B4-BE49-F238E27FC236}">
                <a16:creationId xmlns:a16="http://schemas.microsoft.com/office/drawing/2014/main" id="{A504AD4A-8B68-4F5E-B67A-B0348AAB517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A4423EA-4955-4F0E-A23B-C63139CD8507}"/>
              </a:ext>
            </a:extLst>
          </p:cNvPr>
          <p:cNvSpPr>
            <a:spLocks noGrp="1"/>
          </p:cNvSpPr>
          <p:nvPr>
            <p:ph type="sldNum" sz="quarter" idx="12"/>
          </p:nvPr>
        </p:nvSpPr>
        <p:spPr/>
        <p:txBody>
          <a:bodyPr/>
          <a:lstStyle>
            <a:lvl1pPr>
              <a:defRPr/>
            </a:lvl1pPr>
          </a:lstStyle>
          <a:p>
            <a:pPr>
              <a:defRPr/>
            </a:pPr>
            <a:fld id="{E94C2F4A-24DE-42B5-9882-F18788340E71}" type="slidenum">
              <a:rPr lang="fr-FR"/>
              <a:pPr>
                <a:defRPr/>
              </a:pPr>
              <a:t>‹N°›</a:t>
            </a:fld>
            <a:endParaRPr lang="fr-FR"/>
          </a:p>
        </p:txBody>
      </p:sp>
    </p:spTree>
    <p:extLst>
      <p:ext uri="{BB962C8B-B14F-4D97-AF65-F5344CB8AC3E}">
        <p14:creationId xmlns:p14="http://schemas.microsoft.com/office/powerpoint/2010/main" val="187829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6172200" y="1825625"/>
            <a:ext cx="5181600" cy="4351338"/>
          </a:xfrm>
        </p:spPr>
        <p:txBody>
          <a:bodyPr/>
          <a:lstStyle>
            <a:lvl1pPr marL="228600" indent="-228600">
              <a:buSzPct val="850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3">
            <a:extLst>
              <a:ext uri="{FF2B5EF4-FFF2-40B4-BE49-F238E27FC236}">
                <a16:creationId xmlns:a16="http://schemas.microsoft.com/office/drawing/2014/main" id="{C481FB9D-864B-423D-8CC1-C7396AC9DD12}"/>
              </a:ext>
            </a:extLst>
          </p:cNvPr>
          <p:cNvSpPr>
            <a:spLocks noGrp="1"/>
          </p:cNvSpPr>
          <p:nvPr>
            <p:ph type="dt" sz="half" idx="10"/>
          </p:nvPr>
        </p:nvSpPr>
        <p:spPr/>
        <p:txBody>
          <a:bodyPr/>
          <a:lstStyle>
            <a:lvl1pPr>
              <a:defRPr/>
            </a:lvl1pPr>
          </a:lstStyle>
          <a:p>
            <a:pPr>
              <a:defRPr/>
            </a:pPr>
            <a:fld id="{A54C3E3B-4FAC-4BBD-85C5-DF26FFBA9F6C}" type="datetimeFigureOut">
              <a:rPr lang="fr-FR"/>
              <a:pPr>
                <a:defRPr/>
              </a:pPr>
              <a:t>01/04/2020</a:t>
            </a:fld>
            <a:endParaRPr lang="fr-FR"/>
          </a:p>
        </p:txBody>
      </p:sp>
      <p:sp>
        <p:nvSpPr>
          <p:cNvPr id="6" name="Espace réservé du pied de page 4">
            <a:extLst>
              <a:ext uri="{FF2B5EF4-FFF2-40B4-BE49-F238E27FC236}">
                <a16:creationId xmlns:a16="http://schemas.microsoft.com/office/drawing/2014/main" id="{F26AC412-6A61-47F4-903D-DD92484CBB64}"/>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A3B7B73-E6A8-41EA-AA5E-61AF27D124DF}"/>
              </a:ext>
            </a:extLst>
          </p:cNvPr>
          <p:cNvSpPr>
            <a:spLocks noGrp="1"/>
          </p:cNvSpPr>
          <p:nvPr>
            <p:ph type="sldNum" sz="quarter" idx="12"/>
          </p:nvPr>
        </p:nvSpPr>
        <p:spPr/>
        <p:txBody>
          <a:bodyPr/>
          <a:lstStyle>
            <a:lvl1pPr>
              <a:defRPr/>
            </a:lvl1pPr>
          </a:lstStyle>
          <a:p>
            <a:pPr>
              <a:defRPr/>
            </a:pPr>
            <a:fld id="{19457956-6EDB-4B2C-B75C-6EA4E48FD346}" type="slidenum">
              <a:rPr lang="fr-FR"/>
              <a:pPr>
                <a:defRPr/>
              </a:pPr>
              <a:t>‹N°›</a:t>
            </a:fld>
            <a:endParaRPr lang="fr-FR"/>
          </a:p>
        </p:txBody>
      </p:sp>
    </p:spTree>
    <p:extLst>
      <p:ext uri="{BB962C8B-B14F-4D97-AF65-F5344CB8AC3E}">
        <p14:creationId xmlns:p14="http://schemas.microsoft.com/office/powerpoint/2010/main" val="4157250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3">
            <a:extLst>
              <a:ext uri="{FF2B5EF4-FFF2-40B4-BE49-F238E27FC236}">
                <a16:creationId xmlns:a16="http://schemas.microsoft.com/office/drawing/2014/main" id="{B9CD5182-F548-4A3F-8CF1-DEC209BFDA0E}"/>
              </a:ext>
            </a:extLst>
          </p:cNvPr>
          <p:cNvSpPr>
            <a:spLocks noGrp="1"/>
          </p:cNvSpPr>
          <p:nvPr>
            <p:ph type="dt" sz="half" idx="10"/>
          </p:nvPr>
        </p:nvSpPr>
        <p:spPr/>
        <p:txBody>
          <a:bodyPr/>
          <a:lstStyle>
            <a:lvl1pPr>
              <a:defRPr/>
            </a:lvl1pPr>
          </a:lstStyle>
          <a:p>
            <a:pPr>
              <a:defRPr/>
            </a:pPr>
            <a:fld id="{A9D1E13C-35E2-4FFA-BC05-28D359F21704}" type="datetimeFigureOut">
              <a:rPr lang="fr-FR"/>
              <a:pPr>
                <a:defRPr/>
              </a:pPr>
              <a:t>01/04/2020</a:t>
            </a:fld>
            <a:endParaRPr lang="fr-FR"/>
          </a:p>
        </p:txBody>
      </p:sp>
      <p:sp>
        <p:nvSpPr>
          <p:cNvPr id="8" name="Espace réservé du pied de page 4">
            <a:extLst>
              <a:ext uri="{FF2B5EF4-FFF2-40B4-BE49-F238E27FC236}">
                <a16:creationId xmlns:a16="http://schemas.microsoft.com/office/drawing/2014/main" id="{9AC0E094-DB58-4184-B407-1D39A5AD6B2A}"/>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26B3B365-4BE0-4069-91FF-50F4B9062C1D}"/>
              </a:ext>
            </a:extLst>
          </p:cNvPr>
          <p:cNvSpPr>
            <a:spLocks noGrp="1"/>
          </p:cNvSpPr>
          <p:nvPr>
            <p:ph type="sldNum" sz="quarter" idx="12"/>
          </p:nvPr>
        </p:nvSpPr>
        <p:spPr/>
        <p:txBody>
          <a:bodyPr/>
          <a:lstStyle>
            <a:lvl1pPr>
              <a:defRPr/>
            </a:lvl1pPr>
          </a:lstStyle>
          <a:p>
            <a:pPr>
              <a:defRPr/>
            </a:pPr>
            <a:fld id="{08021371-0571-4CBA-A452-CA05DC4994AF}" type="slidenum">
              <a:rPr lang="fr-FR"/>
              <a:pPr>
                <a:defRPr/>
              </a:pPr>
              <a:t>‹N°›</a:t>
            </a:fld>
            <a:endParaRPr lang="fr-FR"/>
          </a:p>
        </p:txBody>
      </p:sp>
    </p:spTree>
    <p:extLst>
      <p:ext uri="{BB962C8B-B14F-4D97-AF65-F5344CB8AC3E}">
        <p14:creationId xmlns:p14="http://schemas.microsoft.com/office/powerpoint/2010/main" val="1101783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4D8E7B7A-5938-4E50-B5B0-3EB61B2A1E18}"/>
              </a:ext>
            </a:extLst>
          </p:cNvPr>
          <p:cNvSpPr>
            <a:spLocks noGrp="1"/>
          </p:cNvSpPr>
          <p:nvPr>
            <p:ph type="dt" sz="half" idx="10"/>
          </p:nvPr>
        </p:nvSpPr>
        <p:spPr/>
        <p:txBody>
          <a:bodyPr/>
          <a:lstStyle>
            <a:lvl1pPr>
              <a:defRPr/>
            </a:lvl1pPr>
          </a:lstStyle>
          <a:p>
            <a:pPr>
              <a:defRPr/>
            </a:pPr>
            <a:fld id="{0322BAB9-C2E9-42DB-B46B-B058539EC13B}" type="datetimeFigureOut">
              <a:rPr lang="fr-FR"/>
              <a:pPr>
                <a:defRPr/>
              </a:pPr>
              <a:t>01/04/2020</a:t>
            </a:fld>
            <a:endParaRPr lang="fr-FR"/>
          </a:p>
        </p:txBody>
      </p:sp>
      <p:sp>
        <p:nvSpPr>
          <p:cNvPr id="4" name="Espace réservé du pied de page 4">
            <a:extLst>
              <a:ext uri="{FF2B5EF4-FFF2-40B4-BE49-F238E27FC236}">
                <a16:creationId xmlns:a16="http://schemas.microsoft.com/office/drawing/2014/main" id="{18E51AD8-71DF-4C58-BBB5-CCD011376C8C}"/>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026D507A-4869-452F-A977-D9668C6A3329}"/>
              </a:ext>
            </a:extLst>
          </p:cNvPr>
          <p:cNvSpPr>
            <a:spLocks noGrp="1"/>
          </p:cNvSpPr>
          <p:nvPr>
            <p:ph type="sldNum" sz="quarter" idx="12"/>
          </p:nvPr>
        </p:nvSpPr>
        <p:spPr/>
        <p:txBody>
          <a:bodyPr/>
          <a:lstStyle>
            <a:lvl1pPr>
              <a:defRPr/>
            </a:lvl1pPr>
          </a:lstStyle>
          <a:p>
            <a:pPr>
              <a:defRPr/>
            </a:pPr>
            <a:fld id="{1F45B032-F385-477D-9767-0E5654D4F1DC}" type="slidenum">
              <a:rPr lang="fr-FR"/>
              <a:pPr>
                <a:defRPr/>
              </a:pPr>
              <a:t>‹N°›</a:t>
            </a:fld>
            <a:endParaRPr lang="fr-FR"/>
          </a:p>
        </p:txBody>
      </p:sp>
    </p:spTree>
    <p:extLst>
      <p:ext uri="{BB962C8B-B14F-4D97-AF65-F5344CB8AC3E}">
        <p14:creationId xmlns:p14="http://schemas.microsoft.com/office/powerpoint/2010/main" val="3242799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F32C8B15-7F4F-46B8-AA54-49B5DD0E1488}"/>
              </a:ext>
            </a:extLst>
          </p:cNvPr>
          <p:cNvSpPr>
            <a:spLocks noGrp="1"/>
          </p:cNvSpPr>
          <p:nvPr>
            <p:ph type="dt" sz="half" idx="10"/>
          </p:nvPr>
        </p:nvSpPr>
        <p:spPr/>
        <p:txBody>
          <a:bodyPr/>
          <a:lstStyle>
            <a:lvl1pPr>
              <a:defRPr/>
            </a:lvl1pPr>
          </a:lstStyle>
          <a:p>
            <a:pPr>
              <a:defRPr/>
            </a:pPr>
            <a:fld id="{2B7493C9-CB77-4805-9721-6CB367C49377}" type="datetimeFigureOut">
              <a:rPr lang="fr-FR"/>
              <a:pPr>
                <a:defRPr/>
              </a:pPr>
              <a:t>01/04/2020</a:t>
            </a:fld>
            <a:endParaRPr lang="fr-FR"/>
          </a:p>
        </p:txBody>
      </p:sp>
      <p:sp>
        <p:nvSpPr>
          <p:cNvPr id="3" name="Espace réservé du pied de page 4">
            <a:extLst>
              <a:ext uri="{FF2B5EF4-FFF2-40B4-BE49-F238E27FC236}">
                <a16:creationId xmlns:a16="http://schemas.microsoft.com/office/drawing/2014/main" id="{93123E51-2ED4-4AF4-BBC7-AA454A575133}"/>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F9661A4A-C192-4E86-BF14-6F2726D46B9B}"/>
              </a:ext>
            </a:extLst>
          </p:cNvPr>
          <p:cNvSpPr>
            <a:spLocks noGrp="1"/>
          </p:cNvSpPr>
          <p:nvPr>
            <p:ph type="sldNum" sz="quarter" idx="12"/>
          </p:nvPr>
        </p:nvSpPr>
        <p:spPr/>
        <p:txBody>
          <a:bodyPr/>
          <a:lstStyle>
            <a:lvl1pPr>
              <a:defRPr/>
            </a:lvl1pPr>
          </a:lstStyle>
          <a:p>
            <a:pPr>
              <a:defRPr/>
            </a:pPr>
            <a:fld id="{2CD25453-C933-4BDD-B7EE-4F1658DA5BAA}" type="slidenum">
              <a:rPr lang="fr-FR"/>
              <a:pPr>
                <a:defRPr/>
              </a:pPr>
              <a:t>‹N°›</a:t>
            </a:fld>
            <a:endParaRPr lang="fr-FR"/>
          </a:p>
        </p:txBody>
      </p:sp>
    </p:spTree>
    <p:extLst>
      <p:ext uri="{BB962C8B-B14F-4D97-AF65-F5344CB8AC3E}">
        <p14:creationId xmlns:p14="http://schemas.microsoft.com/office/powerpoint/2010/main" val="694664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marL="228600" indent="-228600">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defRPr lang="fr-FR" altLang="fr-FR" kern="1200" dirty="0">
                <a:solidFill>
                  <a:schemeClr val="tx1"/>
                </a:solidFill>
                <a:latin typeface="Arial" panose="020B0604020202020204" pitchFamily="34" charset="0"/>
                <a:ea typeface="+mn-ea"/>
                <a:cs typeface="Arial" panose="020B0604020202020204" pitchFamily="34" charset="0"/>
              </a:defRPr>
            </a:lvl5pPr>
            <a:lvl6pPr>
              <a:defRPr sz="2000"/>
            </a:lvl6pPr>
            <a:lvl7pPr>
              <a:defRPr sz="2000"/>
            </a:lvl7pPr>
            <a:lvl8pPr>
              <a:defRPr sz="2000"/>
            </a:lvl8pPr>
            <a:lvl9pPr>
              <a:defRPr sz="20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8829B28-0DC5-4CA7-B83B-07B576AB7F5C}"/>
              </a:ext>
            </a:extLst>
          </p:cNvPr>
          <p:cNvSpPr>
            <a:spLocks noGrp="1"/>
          </p:cNvSpPr>
          <p:nvPr>
            <p:ph type="dt" sz="half" idx="10"/>
          </p:nvPr>
        </p:nvSpPr>
        <p:spPr/>
        <p:txBody>
          <a:bodyPr/>
          <a:lstStyle>
            <a:lvl1pPr>
              <a:defRPr/>
            </a:lvl1pPr>
          </a:lstStyle>
          <a:p>
            <a:pPr>
              <a:defRPr/>
            </a:pPr>
            <a:fld id="{34838CF5-8253-401B-A4F7-88C87B90984C}" type="datetimeFigureOut">
              <a:rPr lang="fr-FR"/>
              <a:pPr>
                <a:defRPr/>
              </a:pPr>
              <a:t>01/04/2020</a:t>
            </a:fld>
            <a:endParaRPr lang="fr-FR"/>
          </a:p>
        </p:txBody>
      </p:sp>
      <p:sp>
        <p:nvSpPr>
          <p:cNvPr id="6" name="Espace réservé du pied de page 4">
            <a:extLst>
              <a:ext uri="{FF2B5EF4-FFF2-40B4-BE49-F238E27FC236}">
                <a16:creationId xmlns:a16="http://schemas.microsoft.com/office/drawing/2014/main" id="{8551E8E8-A61C-42E0-B01A-BCEA18695C2E}"/>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46E1382-B3DF-4DBD-9F5A-830084D14929}"/>
              </a:ext>
            </a:extLst>
          </p:cNvPr>
          <p:cNvSpPr>
            <a:spLocks noGrp="1"/>
          </p:cNvSpPr>
          <p:nvPr>
            <p:ph type="sldNum" sz="quarter" idx="12"/>
          </p:nvPr>
        </p:nvSpPr>
        <p:spPr/>
        <p:txBody>
          <a:bodyPr/>
          <a:lstStyle>
            <a:lvl1pPr>
              <a:defRPr/>
            </a:lvl1pPr>
          </a:lstStyle>
          <a:p>
            <a:pPr>
              <a:defRPr/>
            </a:pPr>
            <a:fld id="{6339FDCD-434D-47E2-8FA5-0E9F4C8F147C}" type="slidenum">
              <a:rPr lang="fr-FR"/>
              <a:pPr>
                <a:defRPr/>
              </a:pPr>
              <a:t>‹N°›</a:t>
            </a:fld>
            <a:endParaRPr lang="fr-FR"/>
          </a:p>
        </p:txBody>
      </p:sp>
    </p:spTree>
    <p:extLst>
      <p:ext uri="{BB962C8B-B14F-4D97-AF65-F5344CB8AC3E}">
        <p14:creationId xmlns:p14="http://schemas.microsoft.com/office/powerpoint/2010/main" val="2411826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altLang="fr-FR" noProof="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35F4BC61-0B69-48DD-870C-1B2B87CBBE75}"/>
              </a:ext>
            </a:extLst>
          </p:cNvPr>
          <p:cNvSpPr>
            <a:spLocks noGrp="1"/>
          </p:cNvSpPr>
          <p:nvPr>
            <p:ph type="dt" sz="half" idx="10"/>
          </p:nvPr>
        </p:nvSpPr>
        <p:spPr/>
        <p:txBody>
          <a:bodyPr/>
          <a:lstStyle>
            <a:lvl1pPr>
              <a:defRPr/>
            </a:lvl1pPr>
          </a:lstStyle>
          <a:p>
            <a:pPr>
              <a:defRPr/>
            </a:pPr>
            <a:fld id="{C70087A2-5D24-4175-B9C4-6986950AB636}" type="datetimeFigureOut">
              <a:rPr lang="fr-FR"/>
              <a:pPr>
                <a:defRPr/>
              </a:pPr>
              <a:t>01/04/2020</a:t>
            </a:fld>
            <a:endParaRPr lang="fr-FR"/>
          </a:p>
        </p:txBody>
      </p:sp>
      <p:sp>
        <p:nvSpPr>
          <p:cNvPr id="6" name="Espace réservé du pied de page 4">
            <a:extLst>
              <a:ext uri="{FF2B5EF4-FFF2-40B4-BE49-F238E27FC236}">
                <a16:creationId xmlns:a16="http://schemas.microsoft.com/office/drawing/2014/main" id="{C20E2BD3-596B-4E02-9884-9156EA8621B2}"/>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F9275683-D67C-40E5-BCBB-D7BB99419C29}"/>
              </a:ext>
            </a:extLst>
          </p:cNvPr>
          <p:cNvSpPr>
            <a:spLocks noGrp="1"/>
          </p:cNvSpPr>
          <p:nvPr>
            <p:ph type="sldNum" sz="quarter" idx="12"/>
          </p:nvPr>
        </p:nvSpPr>
        <p:spPr/>
        <p:txBody>
          <a:bodyPr/>
          <a:lstStyle>
            <a:lvl1pPr>
              <a:defRPr/>
            </a:lvl1pPr>
          </a:lstStyle>
          <a:p>
            <a:pPr>
              <a:defRPr/>
            </a:pPr>
            <a:fld id="{063AA005-07E7-4465-A2F1-4C4D036A8530}" type="slidenum">
              <a:rPr lang="fr-FR"/>
              <a:pPr>
                <a:defRPr/>
              </a:pPr>
              <a:t>‹N°›</a:t>
            </a:fld>
            <a:endParaRPr lang="fr-FR"/>
          </a:p>
        </p:txBody>
      </p:sp>
    </p:spTree>
    <p:extLst>
      <p:ext uri="{BB962C8B-B14F-4D97-AF65-F5344CB8AC3E}">
        <p14:creationId xmlns:p14="http://schemas.microsoft.com/office/powerpoint/2010/main" val="33363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A5DA86C6-74A9-4464-8906-E7E1EC147663}"/>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98ACB846-9147-4FDF-B3FA-88F10D9215FA}"/>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ED89FD11-845A-413F-8FC8-EED47D1A88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8F0D161-D972-4893-80FD-41DEC28EDA09}" type="datetimeFigureOut">
              <a:rPr lang="fr-FR"/>
              <a:pPr>
                <a:defRPr/>
              </a:pPr>
              <a:t>01/04/2020</a:t>
            </a:fld>
            <a:endParaRPr lang="fr-FR"/>
          </a:p>
        </p:txBody>
      </p:sp>
      <p:sp>
        <p:nvSpPr>
          <p:cNvPr id="5" name="Espace réservé du pied de page 4">
            <a:extLst>
              <a:ext uri="{FF2B5EF4-FFF2-40B4-BE49-F238E27FC236}">
                <a16:creationId xmlns:a16="http://schemas.microsoft.com/office/drawing/2014/main" id="{0166BD6B-B0F7-44EE-856A-C8F2932CB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a:extLst>
              <a:ext uri="{FF2B5EF4-FFF2-40B4-BE49-F238E27FC236}">
                <a16:creationId xmlns:a16="http://schemas.microsoft.com/office/drawing/2014/main" id="{5CDAB617-6231-41DD-9A32-D8A274096F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07ECC807-6EBB-4AF0-BF0D-FCEFCD20FEAB}" type="slidenum">
              <a:rPr lang="fr-FR"/>
              <a:pPr>
                <a:defRPr/>
              </a:pPr>
              <a:t>‹N°›</a:t>
            </a:fld>
            <a:endParaRPr lang="fr-FR"/>
          </a:p>
        </p:txBody>
      </p:sp>
      <p:pic>
        <p:nvPicPr>
          <p:cNvPr id="9" name="Picture 8" descr="A screenshot of a cell phone&#10;&#10;Description automatically generated">
            <a:extLst>
              <a:ext uri="{FF2B5EF4-FFF2-40B4-BE49-F238E27FC236}">
                <a16:creationId xmlns:a16="http://schemas.microsoft.com/office/drawing/2014/main" id="{58E6689A-6D30-4CA3-A6F1-379394375401}"/>
              </a:ext>
            </a:extLst>
          </p:cNvPr>
          <p:cNvPicPr>
            <a:picLocks noChangeAspect="1"/>
          </p:cNvPicPr>
          <p:nvPr userDrawn="1"/>
        </p:nvPicPr>
        <p:blipFill rotWithShape="1">
          <a:blip r:embed="rId13" cstate="print">
            <a:extLst>
              <a:ext uri="{28A0092B-C50C-407E-A947-70E740481C1C}">
                <a14:useLocalDpi xmlns:a14="http://schemas.microsoft.com/office/drawing/2010/main"/>
              </a:ext>
            </a:extLst>
          </a:blip>
          <a:srcRect/>
          <a:stretch/>
        </p:blipFill>
        <p:spPr>
          <a:xfrm>
            <a:off x="10611451" y="40957"/>
            <a:ext cx="1484697" cy="640080"/>
          </a:xfrm>
          <a:prstGeom prst="rect">
            <a:avLst/>
          </a:prstGeom>
        </p:spPr>
      </p:pic>
    </p:spTree>
  </p:cSld>
  <p:clrMap bg1="lt1" tx1="dk1" bg2="lt2" tx2="dk2" accent1="accent1" accent2="accent2" accent3="accent3" accent4="accent4" accent5="accent5" accent6="accent6" hlink="hlink" folHlink="folHlink"/>
  <p:sldLayoutIdLst>
    <p:sldLayoutId id="2147483731"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rtl="0" eaLnBrk="0" fontAlgn="base" hangingPunct="0">
        <a:lnSpc>
          <a:spcPct val="90000"/>
        </a:lnSpc>
        <a:spcBef>
          <a:spcPct val="0"/>
        </a:spcBef>
        <a:spcAft>
          <a:spcPct val="0"/>
        </a:spcAft>
        <a:defRPr sz="4000" b="1" kern="1200">
          <a:solidFill>
            <a:srgbClr val="00457C"/>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SzPct val="85000"/>
        <a:buFont typeface="Arial" panose="020B0604020202020204" pitchFamily="34" charset="0"/>
        <a:buChar char="•"/>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A5DA86C6-74A9-4464-8906-E7E1EC147663}"/>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98ACB846-9147-4FDF-B3FA-88F10D9215FA}"/>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ED89FD11-845A-413F-8FC8-EED47D1A88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8F0D161-D972-4893-80FD-41DEC28EDA09}" type="datetimeFigureOut">
              <a:rPr lang="fr-FR"/>
              <a:pPr>
                <a:defRPr/>
              </a:pPr>
              <a:t>01/04/2020</a:t>
            </a:fld>
            <a:endParaRPr lang="fr-FR"/>
          </a:p>
        </p:txBody>
      </p:sp>
      <p:sp>
        <p:nvSpPr>
          <p:cNvPr id="5" name="Espace réservé du pied de page 4">
            <a:extLst>
              <a:ext uri="{FF2B5EF4-FFF2-40B4-BE49-F238E27FC236}">
                <a16:creationId xmlns:a16="http://schemas.microsoft.com/office/drawing/2014/main" id="{0166BD6B-B0F7-44EE-856A-C8F2932CB2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a:extLst>
              <a:ext uri="{FF2B5EF4-FFF2-40B4-BE49-F238E27FC236}">
                <a16:creationId xmlns:a16="http://schemas.microsoft.com/office/drawing/2014/main" id="{5CDAB617-6231-41DD-9A32-D8A274096F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07ECC807-6EBB-4AF0-BF0D-FCEFCD20FEAB}" type="slidenum">
              <a:rPr lang="fr-FR"/>
              <a:pPr>
                <a:defRPr/>
              </a:pPr>
              <a:t>‹N°›</a:t>
            </a:fld>
            <a:endParaRPr lang="fr-FR"/>
          </a:p>
        </p:txBody>
      </p:sp>
      <p:pic>
        <p:nvPicPr>
          <p:cNvPr id="9" name="Picture 8" descr="A screenshot of a cell phone&#10;&#10;Description automatically generated">
            <a:extLst>
              <a:ext uri="{FF2B5EF4-FFF2-40B4-BE49-F238E27FC236}">
                <a16:creationId xmlns:a16="http://schemas.microsoft.com/office/drawing/2014/main" id="{58E6689A-6D30-4CA3-A6F1-379394375401}"/>
              </a:ext>
            </a:extLst>
          </p:cNvPr>
          <p:cNvPicPr>
            <a:picLocks noChangeAspect="1"/>
          </p:cNvPicPr>
          <p:nvPr userDrawn="1"/>
        </p:nvPicPr>
        <p:blipFill rotWithShape="1">
          <a:blip r:embed="rId13" cstate="print">
            <a:extLst>
              <a:ext uri="{28A0092B-C50C-407E-A947-70E740481C1C}">
                <a14:useLocalDpi xmlns:a14="http://schemas.microsoft.com/office/drawing/2010/main"/>
              </a:ext>
            </a:extLst>
          </a:blip>
          <a:srcRect/>
          <a:stretch/>
        </p:blipFill>
        <p:spPr>
          <a:xfrm>
            <a:off x="10611451" y="40957"/>
            <a:ext cx="1484697" cy="640080"/>
          </a:xfrm>
          <a:prstGeom prst="rect">
            <a:avLst/>
          </a:prstGeom>
        </p:spPr>
      </p:pic>
    </p:spTree>
    <p:extLst>
      <p:ext uri="{BB962C8B-B14F-4D97-AF65-F5344CB8AC3E}">
        <p14:creationId xmlns:p14="http://schemas.microsoft.com/office/powerpoint/2010/main" val="3102808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0" fontAlgn="base" hangingPunct="0">
        <a:lnSpc>
          <a:spcPct val="90000"/>
        </a:lnSpc>
        <a:spcBef>
          <a:spcPct val="0"/>
        </a:spcBef>
        <a:spcAft>
          <a:spcPct val="0"/>
        </a:spcAft>
        <a:defRPr sz="4000" b="1" kern="1200">
          <a:solidFill>
            <a:srgbClr val="00457C"/>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000" b="1">
          <a:solidFill>
            <a:srgbClr val="00457C"/>
          </a:solidFill>
          <a:latin typeface="Arial" panose="020B0604020202020204" pitchFamily="34" charset="0"/>
          <a:cs typeface="Arial" panose="020B0604020202020204" pitchFamily="34" charset="0"/>
        </a:defRPr>
      </a:lvl9pPr>
    </p:titleStyle>
    <p:bodyStyle>
      <a:lvl1pPr marL="228600" indent="-228600" algn="l" rtl="0" eaLnBrk="0" fontAlgn="base" hangingPunct="0">
        <a:lnSpc>
          <a:spcPct val="90000"/>
        </a:lnSpc>
        <a:spcBef>
          <a:spcPts val="1000"/>
        </a:spcBef>
        <a:spcAft>
          <a:spcPct val="0"/>
        </a:spcAft>
        <a:buSzPct val="85000"/>
        <a:buFont typeface="Arial" panose="020B0604020202020204" pitchFamily="34" charset="0"/>
        <a:buChar char="•"/>
        <a:defRPr lang="fr-FR" altLang="fr-FR" sz="2800" kern="1200" dirty="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lang="fr-FR" altLang="fr-FR" sz="2400" kern="1200" dirty="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lang="fr-FR" altLang="fr-FR" sz="2000" kern="1200" dirty="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lang="fr-FR" altLang="fr-FR" kern="1200" dirty="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27.wmf"/><Relationship Id="rId2" Type="http://schemas.openxmlformats.org/officeDocument/2006/relationships/slideLayout" Target="../slideLayouts/slideLayout13.xml"/><Relationship Id="rId1" Type="http://schemas.openxmlformats.org/officeDocument/2006/relationships/vmlDrawing" Target="../drawings/vmlDrawing7.vml"/><Relationship Id="rId6" Type="http://schemas.openxmlformats.org/officeDocument/2006/relationships/oleObject" Target="../embeddings/oleObject21.bin"/><Relationship Id="rId5" Type="http://schemas.openxmlformats.org/officeDocument/2006/relationships/image" Target="../media/image26.wmf"/><Relationship Id="rId4" Type="http://schemas.openxmlformats.org/officeDocument/2006/relationships/oleObject" Target="../embeddings/oleObject20.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13.xml"/><Relationship Id="rId1" Type="http://schemas.openxmlformats.org/officeDocument/2006/relationships/vmlDrawing" Target="../drawings/vmlDrawing8.vml"/><Relationship Id="rId6" Type="http://schemas.openxmlformats.org/officeDocument/2006/relationships/image" Target="../media/image29.wmf"/><Relationship Id="rId5" Type="http://schemas.openxmlformats.org/officeDocument/2006/relationships/oleObject" Target="../embeddings/oleObject23.bin"/><Relationship Id="rId4" Type="http://schemas.openxmlformats.org/officeDocument/2006/relationships/image" Target="../media/image28.wmf"/></Relationships>
</file>

<file path=ppt/slides/_rels/slide1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image" Target="../media/image4.png"/><Relationship Id="rId7" Type="http://schemas.openxmlformats.org/officeDocument/2006/relationships/image" Target="../media/image8.wmf"/><Relationship Id="rId12" Type="http://schemas.openxmlformats.org/officeDocument/2006/relationships/image" Target="../media/image10.wmf"/><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oleObject" Target="../embeddings/oleObject4.bin"/><Relationship Id="rId5" Type="http://schemas.openxmlformats.org/officeDocument/2006/relationships/image" Target="../media/image7.wmf"/><Relationship Id="rId10" Type="http://schemas.openxmlformats.org/officeDocument/2006/relationships/image" Target="../media/image11.emf"/><Relationship Id="rId4" Type="http://schemas.openxmlformats.org/officeDocument/2006/relationships/oleObject" Target="../embeddings/oleObject1.bin"/><Relationship Id="rId9" Type="http://schemas.openxmlformats.org/officeDocument/2006/relationships/image" Target="../media/image9.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4.png"/><Relationship Id="rId7" Type="http://schemas.openxmlformats.org/officeDocument/2006/relationships/image" Target="../media/image13.wmf"/><Relationship Id="rId2" Type="http://schemas.openxmlformats.org/officeDocument/2006/relationships/slideLayout" Target="../slideLayouts/slideLayout13.xml"/><Relationship Id="rId1" Type="http://schemas.openxmlformats.org/officeDocument/2006/relationships/vmlDrawing" Target="../drawings/vmlDrawing2.vml"/><Relationship Id="rId6" Type="http://schemas.openxmlformats.org/officeDocument/2006/relationships/oleObject" Target="../embeddings/oleObject6.bin"/><Relationship Id="rId11" Type="http://schemas.openxmlformats.org/officeDocument/2006/relationships/image" Target="../media/image15.wmf"/><Relationship Id="rId5" Type="http://schemas.openxmlformats.org/officeDocument/2006/relationships/image" Target="../media/image12.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14.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image" Target="../media/image17.wmf"/><Relationship Id="rId5" Type="http://schemas.openxmlformats.org/officeDocument/2006/relationships/oleObject" Target="../embeddings/oleObject10.bin"/><Relationship Id="rId4" Type="http://schemas.openxmlformats.org/officeDocument/2006/relationships/image" Target="../media/image16.wmf"/></Relationships>
</file>

<file path=ppt/slides/_rels/slide7.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13.xml"/><Relationship Id="rId1" Type="http://schemas.openxmlformats.org/officeDocument/2006/relationships/vmlDrawing" Target="../drawings/vmlDrawing4.vml"/><Relationship Id="rId6" Type="http://schemas.openxmlformats.org/officeDocument/2006/relationships/image" Target="../media/image19.wmf"/><Relationship Id="rId5" Type="http://schemas.openxmlformats.org/officeDocument/2006/relationships/oleObject" Target="../embeddings/oleObject12.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4.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13.xml"/><Relationship Id="rId1" Type="http://schemas.openxmlformats.org/officeDocument/2006/relationships/vmlDrawing" Target="../drawings/vmlDrawing5.vml"/><Relationship Id="rId6" Type="http://schemas.openxmlformats.org/officeDocument/2006/relationships/image" Target="../media/image23.wmf"/><Relationship Id="rId5" Type="http://schemas.openxmlformats.org/officeDocument/2006/relationships/oleObject" Target="../embeddings/oleObject16.bin"/><Relationship Id="rId4" Type="http://schemas.openxmlformats.org/officeDocument/2006/relationships/image" Target="../media/image22.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image" Target="../media/image4.png"/><Relationship Id="rId7" Type="http://schemas.openxmlformats.org/officeDocument/2006/relationships/image" Target="../media/image18.wmf"/><Relationship Id="rId2" Type="http://schemas.openxmlformats.org/officeDocument/2006/relationships/slideLayout" Target="../slideLayouts/slideLayout13.xml"/><Relationship Id="rId1" Type="http://schemas.openxmlformats.org/officeDocument/2006/relationships/vmlDrawing" Target="../drawings/vmlDrawing6.vml"/><Relationship Id="rId6" Type="http://schemas.openxmlformats.org/officeDocument/2006/relationships/oleObject" Target="../embeddings/oleObject18.bin"/><Relationship Id="rId5" Type="http://schemas.openxmlformats.org/officeDocument/2006/relationships/image" Target="../media/image24.wmf"/><Relationship Id="rId4" Type="http://schemas.openxmlformats.org/officeDocument/2006/relationships/oleObject" Target="../embeddings/oleObject17.bin"/><Relationship Id="rId9"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40000"/>
            <a:lum/>
          </a:blip>
          <a:srcRect/>
          <a:stretch>
            <a:fillRect t="-6000" b="-6000"/>
          </a:stretch>
        </a:blipFill>
        <a:effectLst/>
      </p:bgPr>
    </p:bg>
    <p:spTree>
      <p:nvGrpSpPr>
        <p:cNvPr id="1" name=""/>
        <p:cNvGrpSpPr/>
        <p:nvPr/>
      </p:nvGrpSpPr>
      <p:grpSpPr>
        <a:xfrm>
          <a:off x="0" y="0"/>
          <a:ext cx="0" cy="0"/>
          <a:chOff x="0" y="0"/>
          <a:chExt cx="0" cy="0"/>
        </a:xfrm>
      </p:grpSpPr>
      <p:sp>
        <p:nvSpPr>
          <p:cNvPr id="4100" name="ZoneTexte 5">
            <a:extLst>
              <a:ext uri="{FF2B5EF4-FFF2-40B4-BE49-F238E27FC236}">
                <a16:creationId xmlns:a16="http://schemas.microsoft.com/office/drawing/2014/main" id="{F00A1025-FDFB-47F3-8B82-A0DBD3A44AA6}"/>
              </a:ext>
            </a:extLst>
          </p:cNvPr>
          <p:cNvSpPr txBox="1">
            <a:spLocks noChangeArrowheads="1"/>
          </p:cNvSpPr>
          <p:nvPr/>
        </p:nvSpPr>
        <p:spPr bwMode="auto">
          <a:xfrm>
            <a:off x="280526" y="1692920"/>
            <a:ext cx="10901363"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lnSpc>
                <a:spcPct val="100000"/>
              </a:lnSpc>
              <a:spcBef>
                <a:spcPct val="0"/>
              </a:spcBef>
              <a:buSzTx/>
              <a:buFontTx/>
              <a:buNone/>
            </a:pPr>
            <a:r>
              <a:rPr lang="en-US" altLang="fr-FR" sz="3600" b="1" dirty="0">
                <a:solidFill>
                  <a:srgbClr val="C00000"/>
                </a:solidFill>
                <a:latin typeface="Roboto" panose="02000000000000000000" pitchFamily="2" charset="0"/>
                <a:ea typeface="Roboto" panose="02000000000000000000" pitchFamily="2" charset="0"/>
              </a:rPr>
              <a:t>Asymptotic tail probability of the discounted aggregate claims under homogenous, non-homogenous and mixed Poisson risk model</a:t>
            </a:r>
          </a:p>
        </p:txBody>
      </p:sp>
      <p:sp>
        <p:nvSpPr>
          <p:cNvPr id="4101" name="Inhaltsplatzhalter 15">
            <a:extLst>
              <a:ext uri="{FF2B5EF4-FFF2-40B4-BE49-F238E27FC236}">
                <a16:creationId xmlns:a16="http://schemas.microsoft.com/office/drawing/2014/main" id="{892830A4-B737-494A-9055-14DEFE9D8CF1}"/>
              </a:ext>
            </a:extLst>
          </p:cNvPr>
          <p:cNvSpPr txBox="1">
            <a:spLocks noChangeArrowheads="1"/>
          </p:cNvSpPr>
          <p:nvPr/>
        </p:nvSpPr>
        <p:spPr bwMode="auto">
          <a:xfrm>
            <a:off x="447675" y="4314825"/>
            <a:ext cx="6924675" cy="233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buSzTx/>
              <a:buNone/>
            </a:pPr>
            <a:r>
              <a:rPr lang="en-US" altLang="fr-FR" sz="2400" b="1" dirty="0">
                <a:latin typeface="Calibri" panose="020F0502020204030204" pitchFamily="34" charset="0"/>
              </a:rPr>
              <a:t>Franck </a:t>
            </a:r>
            <a:r>
              <a:rPr lang="en-US" altLang="fr-FR" sz="2400" b="1" dirty="0" err="1">
                <a:latin typeface="Calibri" panose="020F0502020204030204" pitchFamily="34" charset="0"/>
              </a:rPr>
              <a:t>Adekambi</a:t>
            </a:r>
            <a:r>
              <a:rPr lang="en-US" altLang="fr-FR" sz="2400" b="1" dirty="0">
                <a:latin typeface="Calibri" panose="020F0502020204030204" pitchFamily="34" charset="0"/>
              </a:rPr>
              <a:t> and </a:t>
            </a:r>
            <a:r>
              <a:rPr lang="en-US" altLang="fr-FR" sz="2400" b="1" dirty="0" err="1">
                <a:latin typeface="Calibri" panose="020F0502020204030204" pitchFamily="34" charset="0"/>
              </a:rPr>
              <a:t>Kokou</a:t>
            </a:r>
            <a:r>
              <a:rPr lang="en-US" altLang="fr-FR" sz="2400" b="1" dirty="0">
                <a:latin typeface="Calibri" panose="020F0502020204030204" pitchFamily="34" charset="0"/>
              </a:rPr>
              <a:t> </a:t>
            </a:r>
            <a:r>
              <a:rPr lang="en-US" altLang="fr-FR" sz="2400" b="1" dirty="0" err="1">
                <a:latin typeface="Calibri" panose="020F0502020204030204" pitchFamily="34" charset="0"/>
              </a:rPr>
              <a:t>Essiomle</a:t>
            </a:r>
            <a:br>
              <a:rPr lang="en-US" altLang="fr-FR" sz="2400" b="1" dirty="0">
                <a:latin typeface="Calibri" panose="020F0502020204030204" pitchFamily="34" charset="0"/>
              </a:rPr>
            </a:br>
            <a:r>
              <a:rPr lang="en-US" altLang="fr-FR" sz="2400" b="1" dirty="0">
                <a:latin typeface="Calibri" panose="020F0502020204030204" pitchFamily="34" charset="0"/>
              </a:rPr>
              <a:t>University of Johannesburg/School of Economics</a:t>
            </a:r>
          </a:p>
          <a:p>
            <a:pPr eaLnBrk="1" hangingPunct="1">
              <a:buSzTx/>
              <a:buFont typeface="Arial" panose="020B0604020202020204" pitchFamily="34" charset="0"/>
              <a:buNone/>
            </a:pPr>
            <a:endParaRPr lang="en-US" altLang="fr-FR" sz="2400" dirty="0">
              <a:latin typeface="Calibri" panose="020F0502020204030204" pitchFamily="34" charset="0"/>
            </a:endParaRPr>
          </a:p>
          <a:p>
            <a:pPr eaLnBrk="1" hangingPunct="1">
              <a:buSzTx/>
              <a:buFont typeface="Arial" panose="020B0604020202020204" pitchFamily="34" charset="0"/>
              <a:buNone/>
            </a:pPr>
            <a:r>
              <a:rPr lang="en-US" altLang="fr-FR" sz="2400" b="1" dirty="0">
                <a:latin typeface="Calibri" panose="020F0502020204030204" pitchFamily="34" charset="0"/>
              </a:rPr>
              <a:t>May 11</a:t>
            </a:r>
            <a:r>
              <a:rPr lang="en-US" altLang="fr-FR" sz="2400" b="1" baseline="30000" dirty="0">
                <a:latin typeface="Calibri" panose="020F0502020204030204" pitchFamily="34" charset="0"/>
              </a:rPr>
              <a:t>th</a:t>
            </a:r>
            <a:r>
              <a:rPr lang="en-US" altLang="fr-FR" sz="2400" b="1" dirty="0">
                <a:latin typeface="Calibri" panose="020F0502020204030204" pitchFamily="34" charset="0"/>
              </a:rPr>
              <a:t> – May 15</a:t>
            </a:r>
            <a:r>
              <a:rPr lang="en-US" altLang="fr-FR" sz="2400" b="1" baseline="30000" dirty="0">
                <a:latin typeface="Calibri" panose="020F0502020204030204" pitchFamily="34" charset="0"/>
              </a:rPr>
              <a:t>th</a:t>
            </a:r>
            <a:r>
              <a:rPr lang="en-US" altLang="fr-FR" sz="2400" b="1" dirty="0">
                <a:latin typeface="Calibri" panose="020F0502020204030204" pitchFamily="34" charset="0"/>
              </a:rPr>
              <a:t> 2020 </a:t>
            </a:r>
          </a:p>
        </p:txBody>
      </p:sp>
      <p:pic>
        <p:nvPicPr>
          <p:cNvPr id="4" name="Picture 3" descr="A close up of a logo&#10;&#10;Description automatically generated">
            <a:extLst>
              <a:ext uri="{FF2B5EF4-FFF2-40B4-BE49-F238E27FC236}">
                <a16:creationId xmlns:a16="http://schemas.microsoft.com/office/drawing/2014/main" id="{E9C361AA-C299-43B0-B886-A1D8BEC73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F23C7-6C13-4F21-8009-71EFA62B233B}"/>
              </a:ext>
            </a:extLst>
          </p:cNvPr>
          <p:cNvSpPr>
            <a:spLocks noGrp="1"/>
          </p:cNvSpPr>
          <p:nvPr>
            <p:ph type="title"/>
          </p:nvPr>
        </p:nvSpPr>
        <p:spPr>
          <a:xfrm>
            <a:off x="838200" y="1"/>
            <a:ext cx="10515600" cy="1084216"/>
          </a:xfrm>
        </p:spPr>
        <p:txBody>
          <a:bodyPr/>
          <a:lstStyle/>
          <a:p>
            <a:r>
              <a:rPr lang="en-ZA" dirty="0"/>
              <a:t>Example with Ali-Mikhail-</a:t>
            </a:r>
            <a:r>
              <a:rPr lang="en-ZA" dirty="0" err="1"/>
              <a:t>Haq</a:t>
            </a:r>
            <a:r>
              <a:rPr lang="en-ZA" dirty="0"/>
              <a:t> copula</a:t>
            </a:r>
          </a:p>
        </p:txBody>
      </p:sp>
      <p:sp>
        <p:nvSpPr>
          <p:cNvPr id="3" name="Content Placeholder 2">
            <a:extLst>
              <a:ext uri="{FF2B5EF4-FFF2-40B4-BE49-F238E27FC236}">
                <a16:creationId xmlns:a16="http://schemas.microsoft.com/office/drawing/2014/main" id="{56C62B27-7169-4669-8765-57EE92BFC455}"/>
              </a:ext>
            </a:extLst>
          </p:cNvPr>
          <p:cNvSpPr>
            <a:spLocks noGrp="1"/>
          </p:cNvSpPr>
          <p:nvPr>
            <p:ph idx="1"/>
          </p:nvPr>
        </p:nvSpPr>
        <p:spPr>
          <a:xfrm>
            <a:off x="673101" y="1214845"/>
            <a:ext cx="11344728" cy="4962117"/>
          </a:xfrm>
        </p:spPr>
        <p:txBody>
          <a:bodyPr/>
          <a:lstStyle/>
          <a:p>
            <a:pPr marL="0" indent="0">
              <a:buNone/>
            </a:pPr>
            <a:endParaRPr lang="en-US" dirty="0"/>
          </a:p>
          <a:p>
            <a:pPr marL="0" indent="0">
              <a:buNone/>
            </a:pPr>
            <a:endParaRPr lang="en-ZA" dirty="0"/>
          </a:p>
        </p:txBody>
      </p:sp>
      <p:graphicFrame>
        <p:nvGraphicFramePr>
          <p:cNvPr id="4" name="Object 3">
            <a:extLst>
              <a:ext uri="{FF2B5EF4-FFF2-40B4-BE49-F238E27FC236}">
                <a16:creationId xmlns:a16="http://schemas.microsoft.com/office/drawing/2014/main" id="{10AA7535-11F6-4F23-9F5F-275CED2ED634}"/>
              </a:ext>
            </a:extLst>
          </p:cNvPr>
          <p:cNvGraphicFramePr>
            <a:graphicFrameLocks noChangeAspect="1"/>
          </p:cNvGraphicFramePr>
          <p:nvPr/>
        </p:nvGraphicFramePr>
        <p:xfrm>
          <a:off x="1267097" y="1634286"/>
          <a:ext cx="9222377" cy="764223"/>
        </p:xfrm>
        <a:graphic>
          <a:graphicData uri="http://schemas.openxmlformats.org/presentationml/2006/ole">
            <mc:AlternateContent xmlns:mc="http://schemas.openxmlformats.org/markup-compatibility/2006">
              <mc:Choice xmlns:v="urn:schemas-microsoft-com:vml" Requires="v">
                <p:oleObj spid="_x0000_s7174" name="Equation" r:id="rId4" imgW="4025880" imgH="444240" progId="Equation.DSMT4">
                  <p:embed/>
                </p:oleObj>
              </mc:Choice>
              <mc:Fallback>
                <p:oleObj name="Equation" r:id="rId4" imgW="4025880" imgH="444240" progId="Equation.DSMT4">
                  <p:embed/>
                  <p:pic>
                    <p:nvPicPr>
                      <p:cNvPr id="4" name="Object 3">
                        <a:extLst>
                          <a:ext uri="{FF2B5EF4-FFF2-40B4-BE49-F238E27FC236}">
                            <a16:creationId xmlns:a16="http://schemas.microsoft.com/office/drawing/2014/main" id="{10AA7535-11F6-4F23-9F5F-275CED2ED634}"/>
                          </a:ext>
                        </a:extLst>
                      </p:cNvPr>
                      <p:cNvPicPr/>
                      <p:nvPr/>
                    </p:nvPicPr>
                    <p:blipFill>
                      <a:blip r:embed="rId5"/>
                      <a:stretch>
                        <a:fillRect/>
                      </a:stretch>
                    </p:blipFill>
                    <p:spPr>
                      <a:xfrm>
                        <a:off x="1267097" y="1634286"/>
                        <a:ext cx="9222377" cy="764223"/>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4403C12C-8953-48ED-903A-095744F81374}"/>
              </a:ext>
            </a:extLst>
          </p:cNvPr>
          <p:cNvGraphicFramePr>
            <a:graphicFrameLocks noChangeAspect="1"/>
          </p:cNvGraphicFramePr>
          <p:nvPr/>
        </p:nvGraphicFramePr>
        <p:xfrm>
          <a:off x="673100" y="3009900"/>
          <a:ext cx="11415713" cy="1695450"/>
        </p:xfrm>
        <a:graphic>
          <a:graphicData uri="http://schemas.openxmlformats.org/presentationml/2006/ole">
            <mc:AlternateContent xmlns:mc="http://schemas.openxmlformats.org/markup-compatibility/2006">
              <mc:Choice xmlns:v="urn:schemas-microsoft-com:vml" Requires="v">
                <p:oleObj spid="_x0000_s7175" name="Equation" r:id="rId6" imgW="5117760" imgH="1041120" progId="Equation.DSMT4">
                  <p:embed/>
                </p:oleObj>
              </mc:Choice>
              <mc:Fallback>
                <p:oleObj name="Equation" r:id="rId6" imgW="5117760" imgH="1041120" progId="Equation.DSMT4">
                  <p:embed/>
                  <p:pic>
                    <p:nvPicPr>
                      <p:cNvPr id="5" name="Object 4">
                        <a:extLst>
                          <a:ext uri="{FF2B5EF4-FFF2-40B4-BE49-F238E27FC236}">
                            <a16:creationId xmlns:a16="http://schemas.microsoft.com/office/drawing/2014/main" id="{4403C12C-8953-48ED-903A-095744F81374}"/>
                          </a:ext>
                        </a:extLst>
                      </p:cNvPr>
                      <p:cNvPicPr/>
                      <p:nvPr/>
                    </p:nvPicPr>
                    <p:blipFill>
                      <a:blip r:embed="rId7"/>
                      <a:stretch>
                        <a:fillRect/>
                      </a:stretch>
                    </p:blipFill>
                    <p:spPr>
                      <a:xfrm>
                        <a:off x="673100" y="3009900"/>
                        <a:ext cx="11415713" cy="1695450"/>
                      </a:xfrm>
                      <a:prstGeom prst="rect">
                        <a:avLst/>
                      </a:prstGeom>
                    </p:spPr>
                  </p:pic>
                </p:oleObj>
              </mc:Fallback>
            </mc:AlternateContent>
          </a:graphicData>
        </a:graphic>
      </p:graphicFrame>
    </p:spTree>
    <p:extLst>
      <p:ext uri="{BB962C8B-B14F-4D97-AF65-F5344CB8AC3E}">
        <p14:creationId xmlns:p14="http://schemas.microsoft.com/office/powerpoint/2010/main" val="1354294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A75E8-265E-4D42-BBB3-EC1DA38E5E04}"/>
              </a:ext>
            </a:extLst>
          </p:cNvPr>
          <p:cNvSpPr>
            <a:spLocks noGrp="1"/>
          </p:cNvSpPr>
          <p:nvPr>
            <p:ph type="title"/>
          </p:nvPr>
        </p:nvSpPr>
        <p:spPr>
          <a:xfrm>
            <a:off x="707570" y="300446"/>
            <a:ext cx="11088189" cy="1188720"/>
          </a:xfrm>
        </p:spPr>
        <p:txBody>
          <a:bodyPr/>
          <a:lstStyle/>
          <a:p>
            <a:r>
              <a:rPr lang="en-US" sz="3200" dirty="0"/>
              <a:t>Applications for ruin probability and risk management</a:t>
            </a:r>
            <a:endParaRPr lang="en-ZA" sz="3200" dirty="0"/>
          </a:p>
        </p:txBody>
      </p:sp>
      <p:sp>
        <p:nvSpPr>
          <p:cNvPr id="3" name="Content Placeholder 2">
            <a:extLst>
              <a:ext uri="{FF2B5EF4-FFF2-40B4-BE49-F238E27FC236}">
                <a16:creationId xmlns:a16="http://schemas.microsoft.com/office/drawing/2014/main" id="{DB9CE468-EF6B-406C-A264-D1066DF302D8}"/>
              </a:ext>
            </a:extLst>
          </p:cNvPr>
          <p:cNvSpPr>
            <a:spLocks noGrp="1"/>
          </p:cNvSpPr>
          <p:nvPr>
            <p:ph idx="1"/>
          </p:nvPr>
        </p:nvSpPr>
        <p:spPr>
          <a:xfrm>
            <a:off x="838200" y="1358537"/>
            <a:ext cx="11088188" cy="5368834"/>
          </a:xfrm>
        </p:spPr>
        <p:txBody>
          <a:bodyPr/>
          <a:lstStyle/>
          <a:p>
            <a:pPr marL="0" indent="0">
              <a:buNone/>
            </a:pPr>
            <a:r>
              <a:rPr lang="en-ZA" sz="3200" b="1" u="sng" dirty="0">
                <a:solidFill>
                  <a:srgbClr val="0070C0"/>
                </a:solidFill>
              </a:rPr>
              <a:t>Corollary</a:t>
            </a:r>
          </a:p>
          <a:p>
            <a:pPr marL="0" indent="0">
              <a:buNone/>
            </a:pPr>
            <a:endParaRPr lang="en-ZA" sz="3200" b="1" u="sng" dirty="0">
              <a:solidFill>
                <a:srgbClr val="0070C0"/>
              </a:solidFill>
            </a:endParaRPr>
          </a:p>
          <a:p>
            <a:pPr marL="0" indent="0">
              <a:buNone/>
            </a:pPr>
            <a:endParaRPr lang="en-ZA" sz="3200" b="1" u="sng" dirty="0">
              <a:solidFill>
                <a:srgbClr val="0070C0"/>
              </a:solidFill>
            </a:endParaRPr>
          </a:p>
          <a:p>
            <a:pPr marL="0" indent="0">
              <a:buNone/>
            </a:pPr>
            <a:endParaRPr lang="en-ZA" sz="3200" b="1" u="sng" dirty="0">
              <a:solidFill>
                <a:srgbClr val="0070C0"/>
              </a:solidFill>
            </a:endParaRPr>
          </a:p>
          <a:p>
            <a:pPr marL="0" indent="0">
              <a:buNone/>
            </a:pPr>
            <a:endParaRPr lang="en-ZA" sz="3200" b="1" u="sng" dirty="0">
              <a:solidFill>
                <a:srgbClr val="0070C0"/>
              </a:solidFill>
            </a:endParaRPr>
          </a:p>
          <a:p>
            <a:pPr marL="0" indent="0">
              <a:buNone/>
            </a:pPr>
            <a:r>
              <a:rPr lang="en-ZA" sz="3200" b="1" u="sng" dirty="0">
                <a:solidFill>
                  <a:srgbClr val="0070C0"/>
                </a:solidFill>
              </a:rPr>
              <a:t> </a:t>
            </a:r>
          </a:p>
          <a:p>
            <a:pPr marL="0" indent="0">
              <a:buNone/>
            </a:pPr>
            <a:endParaRPr lang="en-ZA" sz="3200" b="1" u="sng" dirty="0">
              <a:solidFill>
                <a:srgbClr val="0070C0"/>
              </a:solidFill>
            </a:endParaRPr>
          </a:p>
          <a:p>
            <a:pPr marL="0" indent="0">
              <a:buNone/>
            </a:pPr>
            <a:endParaRPr lang="en-ZA" sz="3200" b="1" u="sng" dirty="0">
              <a:solidFill>
                <a:srgbClr val="0070C0"/>
              </a:solidFill>
            </a:endParaRPr>
          </a:p>
        </p:txBody>
      </p:sp>
      <p:graphicFrame>
        <p:nvGraphicFramePr>
          <p:cNvPr id="4" name="Object 3">
            <a:extLst>
              <a:ext uri="{FF2B5EF4-FFF2-40B4-BE49-F238E27FC236}">
                <a16:creationId xmlns:a16="http://schemas.microsoft.com/office/drawing/2014/main" id="{60E8721C-6B0E-4042-87E3-6B2569820756}"/>
              </a:ext>
            </a:extLst>
          </p:cNvPr>
          <p:cNvGraphicFramePr>
            <a:graphicFrameLocks noChangeAspect="1"/>
          </p:cNvGraphicFramePr>
          <p:nvPr/>
        </p:nvGraphicFramePr>
        <p:xfrm>
          <a:off x="948825" y="2159476"/>
          <a:ext cx="10977563" cy="1562826"/>
        </p:xfrm>
        <a:graphic>
          <a:graphicData uri="http://schemas.openxmlformats.org/presentationml/2006/ole">
            <mc:AlternateContent xmlns:mc="http://schemas.openxmlformats.org/markup-compatibility/2006">
              <mc:Choice xmlns:v="urn:schemas-microsoft-com:vml" Requires="v">
                <p:oleObj spid="_x0000_s8198" name="Equation" r:id="rId3" imgW="5105160" imgH="761760" progId="Equation.DSMT4">
                  <p:embed/>
                </p:oleObj>
              </mc:Choice>
              <mc:Fallback>
                <p:oleObj name="Equation" r:id="rId3" imgW="5105160" imgH="761760" progId="Equation.DSMT4">
                  <p:embed/>
                  <p:pic>
                    <p:nvPicPr>
                      <p:cNvPr id="4" name="Object 3">
                        <a:extLst>
                          <a:ext uri="{FF2B5EF4-FFF2-40B4-BE49-F238E27FC236}">
                            <a16:creationId xmlns:a16="http://schemas.microsoft.com/office/drawing/2014/main" id="{60E8721C-6B0E-4042-87E3-6B2569820756}"/>
                          </a:ext>
                        </a:extLst>
                      </p:cNvPr>
                      <p:cNvPicPr/>
                      <p:nvPr/>
                    </p:nvPicPr>
                    <p:blipFill>
                      <a:blip r:embed="rId4"/>
                      <a:stretch>
                        <a:fillRect/>
                      </a:stretch>
                    </p:blipFill>
                    <p:spPr>
                      <a:xfrm>
                        <a:off x="948825" y="2159476"/>
                        <a:ext cx="10977563" cy="1562826"/>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963B52BF-3E82-40D3-AAB1-77F154482235}"/>
              </a:ext>
            </a:extLst>
          </p:cNvPr>
          <p:cNvGraphicFramePr>
            <a:graphicFrameLocks noChangeAspect="1"/>
          </p:cNvGraphicFramePr>
          <p:nvPr/>
        </p:nvGraphicFramePr>
        <p:xfrm>
          <a:off x="972344" y="4042954"/>
          <a:ext cx="10247312" cy="1933575"/>
        </p:xfrm>
        <a:graphic>
          <a:graphicData uri="http://schemas.openxmlformats.org/presentationml/2006/ole">
            <mc:AlternateContent xmlns:mc="http://schemas.openxmlformats.org/markup-compatibility/2006">
              <mc:Choice xmlns:v="urn:schemas-microsoft-com:vml" Requires="v">
                <p:oleObj spid="_x0000_s8199" name="Equation" r:id="rId5" imgW="2958840" imgH="888840" progId="Equation.DSMT4">
                  <p:embed/>
                </p:oleObj>
              </mc:Choice>
              <mc:Fallback>
                <p:oleObj name="Equation" r:id="rId5" imgW="2958840" imgH="888840" progId="Equation.DSMT4">
                  <p:embed/>
                  <p:pic>
                    <p:nvPicPr>
                      <p:cNvPr id="5" name="Object 4">
                        <a:extLst>
                          <a:ext uri="{FF2B5EF4-FFF2-40B4-BE49-F238E27FC236}">
                            <a16:creationId xmlns:a16="http://schemas.microsoft.com/office/drawing/2014/main" id="{963B52BF-3E82-40D3-AAB1-77F154482235}"/>
                          </a:ext>
                        </a:extLst>
                      </p:cNvPr>
                      <p:cNvPicPr/>
                      <p:nvPr/>
                    </p:nvPicPr>
                    <p:blipFill>
                      <a:blip r:embed="rId6"/>
                      <a:stretch>
                        <a:fillRect/>
                      </a:stretch>
                    </p:blipFill>
                    <p:spPr>
                      <a:xfrm>
                        <a:off x="972344" y="4042954"/>
                        <a:ext cx="10247312" cy="1933575"/>
                      </a:xfrm>
                      <a:prstGeom prst="rect">
                        <a:avLst/>
                      </a:prstGeom>
                    </p:spPr>
                  </p:pic>
                </p:oleObj>
              </mc:Fallback>
            </mc:AlternateContent>
          </a:graphicData>
        </a:graphic>
      </p:graphicFrame>
    </p:spTree>
    <p:extLst>
      <p:ext uri="{BB962C8B-B14F-4D97-AF65-F5344CB8AC3E}">
        <p14:creationId xmlns:p14="http://schemas.microsoft.com/office/powerpoint/2010/main" val="3766898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014EE0BD-CF3F-4356-8774-BBF11B8DCE04}"/>
              </a:ext>
            </a:extLst>
          </p:cNvPr>
          <p:cNvSpPr>
            <a:spLocks noGrp="1"/>
          </p:cNvSpPr>
          <p:nvPr>
            <p:ph type="title"/>
          </p:nvPr>
        </p:nvSpPr>
        <p:spPr>
          <a:xfrm>
            <a:off x="838200" y="365126"/>
            <a:ext cx="10515600" cy="771344"/>
          </a:xfrm>
        </p:spPr>
        <p:txBody>
          <a:bodyPr/>
          <a:lstStyle/>
          <a:p>
            <a:r>
              <a:rPr lang="en-ZA" dirty="0"/>
              <a:t>Numerical illustration</a:t>
            </a:r>
          </a:p>
        </p:txBody>
      </p:sp>
      <p:pic>
        <p:nvPicPr>
          <p:cNvPr id="5" name="Content Placeholder 4">
            <a:extLst>
              <a:ext uri="{FF2B5EF4-FFF2-40B4-BE49-F238E27FC236}">
                <a16:creationId xmlns:a16="http://schemas.microsoft.com/office/drawing/2014/main" id="{FA375D2A-3F61-45DB-8F17-518CC1695BC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1045030"/>
            <a:ext cx="10239103" cy="5316582"/>
          </a:xfrm>
        </p:spPr>
      </p:pic>
    </p:spTree>
    <p:extLst>
      <p:ext uri="{BB962C8B-B14F-4D97-AF65-F5344CB8AC3E}">
        <p14:creationId xmlns:p14="http://schemas.microsoft.com/office/powerpoint/2010/main" val="4176006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A55C08BC-DF0C-4AD9-B34B-896CB7693F70}"/>
              </a:ext>
            </a:extLst>
          </p:cNvPr>
          <p:cNvSpPr>
            <a:spLocks noGrp="1"/>
          </p:cNvSpPr>
          <p:nvPr>
            <p:ph type="title"/>
          </p:nvPr>
        </p:nvSpPr>
        <p:spPr>
          <a:xfrm>
            <a:off x="838200" y="378823"/>
            <a:ext cx="10515600" cy="914400"/>
          </a:xfrm>
        </p:spPr>
        <p:txBody>
          <a:bodyPr/>
          <a:lstStyle/>
          <a:p>
            <a:r>
              <a:rPr lang="en-ZA" dirty="0"/>
              <a:t>Conclusion</a:t>
            </a:r>
          </a:p>
        </p:txBody>
      </p:sp>
      <p:sp>
        <p:nvSpPr>
          <p:cNvPr id="5" name="Content Placeholder 2">
            <a:extLst>
              <a:ext uri="{FF2B5EF4-FFF2-40B4-BE49-F238E27FC236}">
                <a16:creationId xmlns:a16="http://schemas.microsoft.com/office/drawing/2014/main" id="{7F50B4CD-3B4A-467A-8547-DA7814874606}"/>
              </a:ext>
            </a:extLst>
          </p:cNvPr>
          <p:cNvSpPr>
            <a:spLocks noGrp="1"/>
          </p:cNvSpPr>
          <p:nvPr>
            <p:ph idx="1"/>
          </p:nvPr>
        </p:nvSpPr>
        <p:spPr>
          <a:xfrm>
            <a:off x="838199" y="1107167"/>
            <a:ext cx="11153503" cy="5163003"/>
          </a:xfrm>
        </p:spPr>
        <p:txBody>
          <a:bodyPr/>
          <a:lstStyle/>
          <a:p>
            <a:pPr>
              <a:buFont typeface="Wingdings" panose="05000000000000000000" pitchFamily="2" charset="2"/>
              <a:buChar char="q"/>
            </a:pPr>
            <a:endParaRPr lang="en-US" dirty="0">
              <a:solidFill>
                <a:srgbClr val="FE3931"/>
              </a:solidFill>
            </a:endParaRPr>
          </a:p>
          <a:p>
            <a:pPr>
              <a:buFont typeface="Wingdings" panose="05000000000000000000" pitchFamily="2" charset="2"/>
              <a:buChar char="q"/>
            </a:pPr>
            <a:r>
              <a:rPr lang="en-US" dirty="0">
                <a:solidFill>
                  <a:srgbClr val="FE3931"/>
                </a:solidFill>
              </a:rPr>
              <a:t> </a:t>
            </a:r>
            <a:r>
              <a:rPr lang="en-US" sz="2400" dirty="0">
                <a:solidFill>
                  <a:srgbClr val="000000"/>
                </a:solidFill>
              </a:rPr>
              <a:t>In this study we consider the extreme event scenario using sub exponential family distribution for the claim severities under interest rate environment</a:t>
            </a:r>
            <a:r>
              <a:rPr lang="en-US" sz="2400" dirty="0"/>
              <a:t> </a:t>
            </a:r>
            <a:br>
              <a:rPr lang="en-US" sz="2400" dirty="0"/>
            </a:br>
            <a:endParaRPr lang="en-US" sz="2400" dirty="0">
              <a:solidFill>
                <a:srgbClr val="FE3931"/>
              </a:solidFill>
            </a:endParaRPr>
          </a:p>
          <a:p>
            <a:pPr>
              <a:buFont typeface="Wingdings" panose="05000000000000000000" pitchFamily="2" charset="2"/>
              <a:buChar char="q"/>
            </a:pPr>
            <a:r>
              <a:rPr lang="en-US" sz="2400" dirty="0">
                <a:solidFill>
                  <a:srgbClr val="FE3931"/>
                </a:solidFill>
              </a:rPr>
              <a:t> </a:t>
            </a:r>
            <a:r>
              <a:rPr lang="en-US" sz="2400" dirty="0">
                <a:solidFill>
                  <a:srgbClr val="000000"/>
                </a:solidFill>
              </a:rPr>
              <a:t>By assuming a specific dependence structure, we derive explicit formulae for the asymptotic tail probability under homogenous, mixed and non homogeneous Poisson model.</a:t>
            </a:r>
            <a:r>
              <a:rPr lang="en-US" sz="2400" dirty="0"/>
              <a:t> </a:t>
            </a:r>
            <a:endParaRPr lang="en-US" sz="2400" dirty="0">
              <a:solidFill>
                <a:srgbClr val="FE3931"/>
              </a:solidFill>
            </a:endParaRPr>
          </a:p>
          <a:p>
            <a:pPr>
              <a:buFont typeface="Wingdings" panose="05000000000000000000" pitchFamily="2" charset="2"/>
              <a:buChar char="q"/>
            </a:pPr>
            <a:endParaRPr lang="en-US" sz="2400" dirty="0">
              <a:solidFill>
                <a:srgbClr val="FE3931"/>
              </a:solidFill>
            </a:endParaRPr>
          </a:p>
          <a:p>
            <a:pPr>
              <a:buFont typeface="Wingdings" panose="05000000000000000000" pitchFamily="2" charset="2"/>
              <a:buChar char="q"/>
            </a:pPr>
            <a:r>
              <a:rPr lang="en-US" sz="2400" dirty="0">
                <a:solidFill>
                  <a:srgbClr val="FE3931"/>
                </a:solidFill>
              </a:rPr>
              <a:t>  </a:t>
            </a:r>
            <a:r>
              <a:rPr lang="en-US" sz="2400" dirty="0">
                <a:solidFill>
                  <a:srgbClr val="000000"/>
                </a:solidFill>
              </a:rPr>
              <a:t>We then apply these results in risk management to derive some risk </a:t>
            </a:r>
          </a:p>
          <a:p>
            <a:pPr marL="0" indent="0">
              <a:buNone/>
            </a:pPr>
            <a:r>
              <a:rPr lang="en-US" sz="2400" dirty="0">
                <a:solidFill>
                  <a:srgbClr val="000000"/>
                </a:solidFill>
              </a:rPr>
              <a:t>     measures such as ruin probability and Value-at-risk</a:t>
            </a:r>
            <a:r>
              <a:rPr lang="en-US" dirty="0">
                <a:solidFill>
                  <a:srgbClr val="000000"/>
                </a:solidFill>
                <a:latin typeface="LMSans10-Regular"/>
              </a:rPr>
              <a:t>.</a:t>
            </a:r>
            <a:r>
              <a:rPr lang="en-US" dirty="0"/>
              <a:t> </a:t>
            </a:r>
            <a:br>
              <a:rPr lang="en-US" dirty="0"/>
            </a:br>
            <a:endParaRPr lang="en-US" dirty="0">
              <a:solidFill>
                <a:srgbClr val="FE3931"/>
              </a:solidFill>
            </a:endParaRPr>
          </a:p>
          <a:p>
            <a:pPr>
              <a:buFont typeface="Wingdings" panose="05000000000000000000" pitchFamily="2" charset="2"/>
              <a:buChar char="q"/>
            </a:pPr>
            <a:endParaRPr lang="en-US" dirty="0">
              <a:solidFill>
                <a:srgbClr val="FE3931"/>
              </a:solidFill>
            </a:endParaRPr>
          </a:p>
          <a:p>
            <a:pPr>
              <a:buFont typeface="Wingdings" panose="05000000000000000000" pitchFamily="2" charset="2"/>
              <a:buChar char="q"/>
            </a:pPr>
            <a:endParaRPr lang="en-US" dirty="0">
              <a:solidFill>
                <a:srgbClr val="FE3931"/>
              </a:solidFill>
            </a:endParaRPr>
          </a:p>
          <a:p>
            <a:pPr>
              <a:buFont typeface="Wingdings" panose="05000000000000000000" pitchFamily="2" charset="2"/>
              <a:buChar char="q"/>
            </a:pPr>
            <a:endParaRPr lang="en-US" dirty="0">
              <a:solidFill>
                <a:srgbClr val="FE3931"/>
              </a:solidFill>
            </a:endParaRPr>
          </a:p>
          <a:p>
            <a:pPr>
              <a:buFont typeface="Wingdings" panose="05000000000000000000" pitchFamily="2" charset="2"/>
              <a:buChar char="q"/>
            </a:pPr>
            <a:endParaRPr lang="en-ZA" dirty="0">
              <a:solidFill>
                <a:srgbClr val="FE3931"/>
              </a:solidFill>
            </a:endParaRPr>
          </a:p>
        </p:txBody>
      </p:sp>
    </p:spTree>
    <p:extLst>
      <p:ext uri="{BB962C8B-B14F-4D97-AF65-F5344CB8AC3E}">
        <p14:creationId xmlns:p14="http://schemas.microsoft.com/office/powerpoint/2010/main" val="2494100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Title 1">
            <a:extLst>
              <a:ext uri="{FF2B5EF4-FFF2-40B4-BE49-F238E27FC236}">
                <a16:creationId xmlns:a16="http://schemas.microsoft.com/office/drawing/2014/main" id="{17B4A0F7-2D75-46E1-9AD0-802C6665DE2E}"/>
              </a:ext>
            </a:extLst>
          </p:cNvPr>
          <p:cNvSpPr>
            <a:spLocks noGrp="1"/>
          </p:cNvSpPr>
          <p:nvPr>
            <p:ph type="title"/>
          </p:nvPr>
        </p:nvSpPr>
        <p:spPr>
          <a:xfrm>
            <a:off x="838200" y="365125"/>
            <a:ext cx="10515600" cy="549275"/>
          </a:xfrm>
        </p:spPr>
        <p:txBody>
          <a:bodyPr/>
          <a:lstStyle/>
          <a:p>
            <a:r>
              <a:rPr lang="en-US" dirty="0"/>
              <a:t>References</a:t>
            </a:r>
            <a:endParaRPr lang="en-ZA" dirty="0"/>
          </a:p>
        </p:txBody>
      </p:sp>
      <p:sp>
        <p:nvSpPr>
          <p:cNvPr id="5" name="Content Placeholder 2">
            <a:extLst>
              <a:ext uri="{FF2B5EF4-FFF2-40B4-BE49-F238E27FC236}">
                <a16:creationId xmlns:a16="http://schemas.microsoft.com/office/drawing/2014/main" id="{19A4CE4D-E9E7-494B-A92A-7BCFCDB93571}"/>
              </a:ext>
            </a:extLst>
          </p:cNvPr>
          <p:cNvSpPr>
            <a:spLocks noGrp="1"/>
          </p:cNvSpPr>
          <p:nvPr>
            <p:ph idx="1"/>
          </p:nvPr>
        </p:nvSpPr>
        <p:spPr>
          <a:xfrm>
            <a:off x="838200" y="1018903"/>
            <a:ext cx="11075126" cy="5708468"/>
          </a:xfrm>
        </p:spPr>
        <p:txBody>
          <a:bodyPr/>
          <a:lstStyle/>
          <a:p>
            <a:pPr marL="0" indent="0">
              <a:buNone/>
            </a:pPr>
            <a:endParaRPr lang="en-US" dirty="0"/>
          </a:p>
          <a:p>
            <a:pPr>
              <a:buFont typeface="Wingdings" panose="05000000000000000000" pitchFamily="2" charset="2"/>
              <a:buChar char="Ø"/>
            </a:pPr>
            <a:r>
              <a:rPr lang="en-ZA" sz="2400" dirty="0"/>
              <a:t> </a:t>
            </a:r>
            <a:r>
              <a:rPr lang="en-US" sz="2000" dirty="0" err="1">
                <a:solidFill>
                  <a:srgbClr val="000000"/>
                </a:solidFill>
              </a:rPr>
              <a:t>Asimit</a:t>
            </a:r>
            <a:r>
              <a:rPr lang="en-US" sz="2000" dirty="0">
                <a:solidFill>
                  <a:srgbClr val="000000"/>
                </a:solidFill>
              </a:rPr>
              <a:t>, A.V. &amp; </a:t>
            </a:r>
            <a:r>
              <a:rPr lang="en-US" sz="2000" dirty="0" err="1">
                <a:solidFill>
                  <a:srgbClr val="000000"/>
                </a:solidFill>
              </a:rPr>
              <a:t>Badescu</a:t>
            </a:r>
            <a:r>
              <a:rPr lang="en-US" sz="2000" dirty="0">
                <a:solidFill>
                  <a:srgbClr val="000000"/>
                </a:solidFill>
              </a:rPr>
              <a:t>, A. (2010). Extremes on the discounted aggregate claims in a time dependent risk model. Scandinavian Actuarial Journal(2), pp. 93-104. </a:t>
            </a:r>
            <a:r>
              <a:rPr lang="en-US" sz="2000" dirty="0" err="1">
                <a:solidFill>
                  <a:srgbClr val="000000"/>
                </a:solidFill>
              </a:rPr>
              <a:t>doi</a:t>
            </a:r>
            <a:r>
              <a:rPr lang="en-US" sz="2000" dirty="0">
                <a:solidFill>
                  <a:srgbClr val="000000"/>
                </a:solidFill>
              </a:rPr>
              <a:t>: 10.1080/03461230802700897.</a:t>
            </a:r>
            <a:r>
              <a:rPr lang="en-US" sz="2000" dirty="0"/>
              <a:t> </a:t>
            </a:r>
            <a:br>
              <a:rPr lang="en-US" sz="2400" dirty="0"/>
            </a:br>
            <a:endParaRPr lang="en-US" sz="2400" dirty="0"/>
          </a:p>
          <a:p>
            <a:pPr>
              <a:buFont typeface="Wingdings" panose="05000000000000000000" pitchFamily="2" charset="2"/>
              <a:buChar char="Ø"/>
            </a:pPr>
            <a:r>
              <a:rPr lang="en-ZA" sz="2000" dirty="0">
                <a:solidFill>
                  <a:srgbClr val="000000"/>
                </a:solidFill>
              </a:rPr>
              <a:t>Yang </a:t>
            </a:r>
            <a:r>
              <a:rPr lang="en-ZA" sz="2000" dirty="0" err="1">
                <a:solidFill>
                  <a:srgbClr val="000000"/>
                </a:solidFill>
              </a:rPr>
              <a:t>Yang</a:t>
            </a:r>
            <a:r>
              <a:rPr lang="en-ZA" sz="2000" dirty="0">
                <a:solidFill>
                  <a:srgbClr val="000000"/>
                </a:solidFill>
              </a:rPr>
              <a:t>, </a:t>
            </a:r>
            <a:r>
              <a:rPr lang="en-ZA" sz="2000" dirty="0" err="1">
                <a:solidFill>
                  <a:srgbClr val="000000"/>
                </a:solidFill>
              </a:rPr>
              <a:t>Reimigijus</a:t>
            </a:r>
            <a:r>
              <a:rPr lang="en-ZA" sz="2000" dirty="0">
                <a:solidFill>
                  <a:srgbClr val="000000"/>
                </a:solidFill>
              </a:rPr>
              <a:t> </a:t>
            </a:r>
            <a:r>
              <a:rPr lang="en-ZA" sz="2000" dirty="0" err="1">
                <a:solidFill>
                  <a:srgbClr val="000000"/>
                </a:solidFill>
              </a:rPr>
              <a:t>Leipus</a:t>
            </a:r>
            <a:r>
              <a:rPr lang="en-ZA" sz="2000" dirty="0">
                <a:solidFill>
                  <a:srgbClr val="000000"/>
                </a:solidFill>
              </a:rPr>
              <a:t>, Jonas </a:t>
            </a:r>
            <a:r>
              <a:rPr lang="en-ZA" sz="2000" dirty="0" err="1">
                <a:solidFill>
                  <a:srgbClr val="000000"/>
                </a:solidFill>
              </a:rPr>
              <a:t>Siaulys</a:t>
            </a:r>
            <a:r>
              <a:rPr lang="en-ZA" sz="2000" dirty="0">
                <a:solidFill>
                  <a:srgbClr val="000000"/>
                </a:solidFill>
              </a:rPr>
              <a:t> (2012), Tail probability of randomly weighted sums of </a:t>
            </a:r>
            <a:r>
              <a:rPr lang="en-ZA" sz="2000" dirty="0" err="1">
                <a:solidFill>
                  <a:srgbClr val="000000"/>
                </a:solidFill>
              </a:rPr>
              <a:t>subexponential</a:t>
            </a:r>
            <a:r>
              <a:rPr lang="en-ZA" sz="2000" dirty="0">
                <a:solidFill>
                  <a:srgbClr val="000000"/>
                </a:solidFill>
              </a:rPr>
              <a:t> random variables under dependence structure, Statistics and Probability Letters 82 (2012) 1727-1736</a:t>
            </a:r>
            <a:r>
              <a:rPr lang="en-ZA" sz="2000" dirty="0"/>
              <a:t> </a:t>
            </a:r>
            <a:br>
              <a:rPr lang="en-ZA" dirty="0"/>
            </a:br>
            <a:endParaRPr lang="en-ZA" dirty="0"/>
          </a:p>
          <a:p>
            <a:pPr>
              <a:buFont typeface="Wingdings" panose="05000000000000000000" pitchFamily="2" charset="2"/>
              <a:buChar char="Ø"/>
            </a:pPr>
            <a:r>
              <a:rPr lang="en-ZA" sz="2000" dirty="0" err="1">
                <a:solidFill>
                  <a:srgbClr val="000000"/>
                </a:solidFill>
              </a:rPr>
              <a:t>Ghislain</a:t>
            </a:r>
            <a:r>
              <a:rPr lang="en-ZA" sz="2000" dirty="0">
                <a:solidFill>
                  <a:srgbClr val="000000"/>
                </a:solidFill>
              </a:rPr>
              <a:t> </a:t>
            </a:r>
            <a:r>
              <a:rPr lang="en-ZA" sz="2000" dirty="0" err="1">
                <a:solidFill>
                  <a:srgbClr val="000000"/>
                </a:solidFill>
              </a:rPr>
              <a:t>Leveillé</a:t>
            </a:r>
            <a:r>
              <a:rPr lang="en-ZA" sz="2000" dirty="0">
                <a:solidFill>
                  <a:srgbClr val="000000"/>
                </a:solidFill>
              </a:rPr>
              <a:t> &amp; </a:t>
            </a:r>
            <a:r>
              <a:rPr lang="en-ZA" sz="2000" dirty="0" err="1">
                <a:solidFill>
                  <a:srgbClr val="000000"/>
                </a:solidFill>
              </a:rPr>
              <a:t>Emmanue</a:t>
            </a:r>
            <a:r>
              <a:rPr lang="en-ZA" sz="2000" dirty="0">
                <a:solidFill>
                  <a:srgbClr val="000000"/>
                </a:solidFill>
              </a:rPr>
              <a:t> Hamel (2018). Conditional, Non-Homogeneous and Doubly Stochastic Compound Poisson Processes with Stochastic Discounted Claims. </a:t>
            </a:r>
            <a:r>
              <a:rPr lang="en-ZA" sz="2000" dirty="0" err="1">
                <a:solidFill>
                  <a:srgbClr val="000000"/>
                </a:solidFill>
              </a:rPr>
              <a:t>Methodol</a:t>
            </a:r>
            <a:r>
              <a:rPr lang="en-ZA" sz="2000" dirty="0">
                <a:solidFill>
                  <a:srgbClr val="000000"/>
                </a:solidFill>
              </a:rPr>
              <a:t> </a:t>
            </a:r>
            <a:r>
              <a:rPr lang="en-ZA" sz="2000" dirty="0" err="1">
                <a:solidFill>
                  <a:srgbClr val="000000"/>
                </a:solidFill>
              </a:rPr>
              <a:t>Comput</a:t>
            </a:r>
            <a:r>
              <a:rPr lang="en-ZA" sz="2000" dirty="0">
                <a:solidFill>
                  <a:srgbClr val="000000"/>
                </a:solidFill>
              </a:rPr>
              <a:t> </a:t>
            </a:r>
            <a:r>
              <a:rPr lang="en-ZA" sz="2000" dirty="0" err="1">
                <a:solidFill>
                  <a:srgbClr val="000000"/>
                </a:solidFill>
              </a:rPr>
              <a:t>Appl</a:t>
            </a:r>
            <a:r>
              <a:rPr lang="en-ZA" sz="2000" dirty="0">
                <a:solidFill>
                  <a:srgbClr val="000000"/>
                </a:solidFill>
              </a:rPr>
              <a:t> </a:t>
            </a:r>
            <a:r>
              <a:rPr lang="en-ZA" sz="2000" dirty="0" err="1">
                <a:solidFill>
                  <a:srgbClr val="000000"/>
                </a:solidFill>
              </a:rPr>
              <a:t>Probab</a:t>
            </a:r>
            <a:r>
              <a:rPr lang="en-ZA" sz="2000" dirty="0">
                <a:solidFill>
                  <a:srgbClr val="000000"/>
                </a:solidFill>
              </a:rPr>
              <a:t> DOI 10.1007/s11009-017-9555-6.</a:t>
            </a:r>
            <a:r>
              <a:rPr lang="en-ZA" sz="2000" dirty="0"/>
              <a:t> </a:t>
            </a:r>
            <a:br>
              <a:rPr lang="en-ZA" dirty="0"/>
            </a:br>
            <a:br>
              <a:rPr lang="en-ZA" dirty="0"/>
            </a:br>
            <a:br>
              <a:rPr lang="en-US" dirty="0"/>
            </a:br>
            <a:endParaRPr lang="en-ZA" dirty="0"/>
          </a:p>
        </p:txBody>
      </p:sp>
    </p:spTree>
    <p:extLst>
      <p:ext uri="{BB962C8B-B14F-4D97-AF65-F5344CB8AC3E}">
        <p14:creationId xmlns:p14="http://schemas.microsoft.com/office/powerpoint/2010/main" val="2101568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13" name="Titel 1">
            <a:extLst>
              <a:ext uri="{FF2B5EF4-FFF2-40B4-BE49-F238E27FC236}">
                <a16:creationId xmlns:a16="http://schemas.microsoft.com/office/drawing/2014/main" id="{1F8D7533-5EAF-4719-8498-3E30BC2C760B}"/>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r>
              <a:rPr lang="en-US" sz="3600" b="1" dirty="0">
                <a:solidFill>
                  <a:srgbClr val="C00000"/>
                </a:solidFill>
                <a:latin typeface="Roboto" panose="02000000000000000000" pitchFamily="2" charset="0"/>
                <a:ea typeface="Roboto" panose="02000000000000000000" pitchFamily="2" charset="0"/>
                <a:cs typeface="+mn-cs"/>
              </a:rPr>
              <a:t>Thank you for your attention</a:t>
            </a:r>
          </a:p>
        </p:txBody>
      </p:sp>
      <p:sp>
        <p:nvSpPr>
          <p:cNvPr id="7171" name="ZoneTexte 4">
            <a:extLst>
              <a:ext uri="{FF2B5EF4-FFF2-40B4-BE49-F238E27FC236}">
                <a16:creationId xmlns:a16="http://schemas.microsoft.com/office/drawing/2014/main" id="{F79FFA13-DD30-430D-9BF7-6CE7D7BC31AA}"/>
              </a:ext>
            </a:extLst>
          </p:cNvPr>
          <p:cNvSpPr txBox="1">
            <a:spLocks noChangeArrowheads="1"/>
          </p:cNvSpPr>
          <p:nvPr/>
        </p:nvSpPr>
        <p:spPr bwMode="auto">
          <a:xfrm>
            <a:off x="330200" y="1849438"/>
            <a:ext cx="11231563"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eaLnBrk="1" hangingPunct="1">
              <a:lnSpc>
                <a:spcPct val="100000"/>
              </a:lnSpc>
              <a:spcBef>
                <a:spcPct val="0"/>
              </a:spcBef>
              <a:buSzTx/>
              <a:buFontTx/>
              <a:buNone/>
            </a:pPr>
            <a:r>
              <a:rPr lang="fr-FR" altLang="fr-FR" sz="1800" dirty="0">
                <a:latin typeface="Roboto" panose="02000000000000000000" pitchFamily="2" charset="0"/>
                <a:ea typeface="Roboto" panose="02000000000000000000" pitchFamily="2" charset="0"/>
                <a:cs typeface="Aharoni" panose="020B0604020202020204" pitchFamily="2" charset="-79"/>
              </a:rPr>
              <a:t>Contact </a:t>
            </a:r>
            <a:r>
              <a:rPr lang="fr-FR" altLang="fr-FR" sz="1800" dirty="0" err="1">
                <a:latin typeface="Roboto" panose="02000000000000000000" pitchFamily="2" charset="0"/>
                <a:ea typeface="Roboto" panose="02000000000000000000" pitchFamily="2" charset="0"/>
                <a:cs typeface="Aharoni" panose="020B0604020202020204" pitchFamily="2" charset="-79"/>
              </a:rPr>
              <a:t>details</a:t>
            </a:r>
            <a:r>
              <a:rPr lang="fr-FR" altLang="fr-FR" sz="1800" dirty="0">
                <a:latin typeface="Roboto" panose="02000000000000000000" pitchFamily="2" charset="0"/>
                <a:ea typeface="Roboto" panose="02000000000000000000" pitchFamily="2" charset="0"/>
                <a:cs typeface="Aharoni" panose="020B0604020202020204" pitchFamily="2" charset="-79"/>
              </a:rPr>
              <a:t> :</a:t>
            </a:r>
          </a:p>
          <a:p>
            <a:pPr eaLnBrk="1" hangingPunct="1">
              <a:lnSpc>
                <a:spcPct val="100000"/>
              </a:lnSpc>
              <a:spcBef>
                <a:spcPct val="0"/>
              </a:spcBef>
              <a:buSzTx/>
              <a:buFontTx/>
              <a:buNone/>
            </a:pPr>
            <a:endParaRPr lang="fr-FR" altLang="fr-FR" sz="1800" dirty="0">
              <a:latin typeface="Roboto" panose="02000000000000000000" pitchFamily="2" charset="0"/>
              <a:ea typeface="Roboto" panose="02000000000000000000" pitchFamily="2" charset="0"/>
              <a:cs typeface="Aharoni" panose="020B0604020202020204" pitchFamily="2" charset="-79"/>
            </a:endParaRPr>
          </a:p>
          <a:p>
            <a:pPr eaLnBrk="1" hangingPunct="1">
              <a:lnSpc>
                <a:spcPct val="100000"/>
              </a:lnSpc>
              <a:spcBef>
                <a:spcPct val="0"/>
              </a:spcBef>
              <a:buSzTx/>
              <a:buFontTx/>
              <a:buNone/>
            </a:pPr>
            <a:r>
              <a:rPr lang="fr-FR" altLang="fr-FR" sz="1800" b="1" dirty="0">
                <a:latin typeface="Roboto" panose="02000000000000000000" pitchFamily="2" charset="0"/>
                <a:ea typeface="Roboto" panose="02000000000000000000" pitchFamily="2" charset="0"/>
                <a:cs typeface="Aharoni" panose="020B0604020202020204" pitchFamily="2" charset="-79"/>
              </a:rPr>
              <a:t>Prof. Franck </a:t>
            </a:r>
            <a:r>
              <a:rPr lang="fr-FR" altLang="fr-FR" sz="1800" b="1" dirty="0" err="1">
                <a:latin typeface="Roboto" panose="02000000000000000000" pitchFamily="2" charset="0"/>
                <a:ea typeface="Roboto" panose="02000000000000000000" pitchFamily="2" charset="0"/>
                <a:cs typeface="Aharoni" panose="020B0604020202020204" pitchFamily="2" charset="-79"/>
              </a:rPr>
              <a:t>Adekambi</a:t>
            </a:r>
            <a:endParaRPr lang="fr-FR" altLang="fr-FR" sz="1800" dirty="0">
              <a:latin typeface="Roboto" panose="02000000000000000000" pitchFamily="2" charset="0"/>
              <a:ea typeface="Roboto" panose="02000000000000000000" pitchFamily="2" charset="0"/>
              <a:cs typeface="Aharoni" panose="020B0604020202020204" pitchFamily="2" charset="-79"/>
            </a:endParaRPr>
          </a:p>
          <a:p>
            <a:pPr eaLnBrk="1" hangingPunct="1">
              <a:lnSpc>
                <a:spcPct val="100000"/>
              </a:lnSpc>
              <a:spcBef>
                <a:spcPct val="0"/>
              </a:spcBef>
              <a:buSzTx/>
              <a:buFontTx/>
              <a:buNone/>
            </a:pPr>
            <a:endParaRPr lang="fr-FR" altLang="fr-FR" sz="1800" dirty="0">
              <a:latin typeface="Roboto" panose="02000000000000000000" pitchFamily="2" charset="0"/>
              <a:ea typeface="Roboto" panose="02000000000000000000" pitchFamily="2" charset="0"/>
              <a:cs typeface="Aharoni" panose="020B0604020202020204" pitchFamily="2" charset="-79"/>
            </a:endParaRPr>
          </a:p>
          <a:p>
            <a:pPr eaLnBrk="1" hangingPunct="1">
              <a:lnSpc>
                <a:spcPct val="100000"/>
              </a:lnSpc>
              <a:spcBef>
                <a:spcPct val="0"/>
              </a:spcBef>
              <a:buSzTx/>
              <a:buFontTx/>
              <a:buNone/>
            </a:pPr>
            <a:r>
              <a:rPr lang="fr-FR" altLang="fr-FR" sz="1800" dirty="0" err="1">
                <a:latin typeface="Verdana" panose="020B0604030504040204" pitchFamily="34" charset="0"/>
                <a:ea typeface="Verdana" panose="020B0604030504040204" pitchFamily="34" charset="0"/>
                <a:cs typeface="Aharoni" panose="020B0604020202020204" pitchFamily="2" charset="-79"/>
              </a:rPr>
              <a:t>University</a:t>
            </a:r>
            <a:r>
              <a:rPr lang="fr-FR" altLang="fr-FR" sz="1800" dirty="0">
                <a:latin typeface="Verdana" panose="020B0604030504040204" pitchFamily="34" charset="0"/>
                <a:ea typeface="Verdana" panose="020B0604030504040204" pitchFamily="34" charset="0"/>
                <a:cs typeface="Aharoni" panose="020B0604020202020204" pitchFamily="2" charset="-79"/>
              </a:rPr>
              <a:t> Road, APK</a:t>
            </a:r>
            <a:br>
              <a:rPr lang="fr-FR" altLang="fr-FR" sz="1800" dirty="0">
                <a:latin typeface="Verdana" panose="020B0604030504040204" pitchFamily="34" charset="0"/>
                <a:ea typeface="Verdana" panose="020B0604030504040204" pitchFamily="34" charset="0"/>
                <a:cs typeface="Aharoni" panose="020B0604020202020204" pitchFamily="2" charset="-79"/>
              </a:rPr>
            </a:br>
            <a:r>
              <a:rPr lang="fr-FR" altLang="fr-FR" sz="1800" dirty="0">
                <a:latin typeface="Verdana" panose="020B0604030504040204" pitchFamily="34" charset="0"/>
                <a:ea typeface="Verdana" panose="020B0604030504040204" pitchFamily="34" charset="0"/>
                <a:cs typeface="Aharoni" panose="020B0604020202020204" pitchFamily="2" charset="-79"/>
              </a:rPr>
              <a:t>Johannesburg South </a:t>
            </a:r>
            <a:r>
              <a:rPr lang="fr-FR" altLang="fr-FR" sz="1800" dirty="0" err="1">
                <a:latin typeface="Verdana" panose="020B0604030504040204" pitchFamily="34" charset="0"/>
                <a:ea typeface="Verdana" panose="020B0604030504040204" pitchFamily="34" charset="0"/>
                <a:cs typeface="Aharoni" panose="020B0604020202020204" pitchFamily="2" charset="-79"/>
              </a:rPr>
              <a:t>Africa</a:t>
            </a: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fr-FR" altLang="fr-FR" sz="1800" dirty="0">
                <a:latin typeface="Verdana" panose="020B0604030504040204" pitchFamily="34" charset="0"/>
                <a:ea typeface="Verdana" panose="020B0604030504040204" pitchFamily="34" charset="0"/>
                <a:cs typeface="Aharoni" panose="020B0604020202020204" pitchFamily="2" charset="-79"/>
              </a:rPr>
              <a:t>Phone: +27 (0)11/559-2017</a:t>
            </a:r>
          </a:p>
          <a:p>
            <a:pPr eaLnBrk="1" hangingPunct="1">
              <a:lnSpc>
                <a:spcPct val="100000"/>
              </a:lnSpc>
              <a:spcBef>
                <a:spcPct val="0"/>
              </a:spcBef>
              <a:buSzTx/>
              <a:buFontTx/>
              <a:buNone/>
            </a:pPr>
            <a:r>
              <a:rPr lang="fr-FR" altLang="fr-FR" sz="1800" dirty="0">
                <a:latin typeface="Verdana" panose="020B0604030504040204" pitchFamily="34" charset="0"/>
                <a:ea typeface="Verdana" panose="020B0604030504040204" pitchFamily="34" charset="0"/>
                <a:cs typeface="Aharoni" panose="020B0604020202020204" pitchFamily="2" charset="-79"/>
              </a:rPr>
              <a:t>Country: South </a:t>
            </a:r>
            <a:r>
              <a:rPr lang="fr-FR" altLang="fr-FR" sz="1800" dirty="0" err="1">
                <a:latin typeface="Verdana" panose="020B0604030504040204" pitchFamily="34" charset="0"/>
                <a:ea typeface="Verdana" panose="020B0604030504040204" pitchFamily="34" charset="0"/>
                <a:cs typeface="Aharoni" panose="020B0604020202020204" pitchFamily="2" charset="-79"/>
              </a:rPr>
              <a:t>Africa</a:t>
            </a: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endParaRPr lang="fr-FR" altLang="fr-FR" sz="1800" b="1" dirty="0">
              <a:solidFill>
                <a:srgbClr val="FF0000"/>
              </a:solidFill>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fr-FR" altLang="fr-FR" sz="1800" u="sng" dirty="0">
                <a:solidFill>
                  <a:srgbClr val="0070C0"/>
                </a:solidFill>
                <a:latin typeface="Verdana" panose="020B0604030504040204" pitchFamily="34" charset="0"/>
                <a:ea typeface="Verdana" panose="020B0604030504040204" pitchFamily="34" charset="0"/>
                <a:cs typeface="Aharoni" panose="020B0604020202020204" pitchFamily="2" charset="-79"/>
              </a:rPr>
              <a:t>fadekambi@uj.ac.za</a:t>
            </a: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a:p>
            <a:pPr eaLnBrk="1" hangingPunct="1">
              <a:lnSpc>
                <a:spcPct val="100000"/>
              </a:lnSpc>
              <a:spcBef>
                <a:spcPct val="0"/>
              </a:spcBef>
              <a:buSzTx/>
              <a:buFontTx/>
              <a:buNone/>
            </a:pPr>
            <a:r>
              <a:rPr lang="fr-FR" altLang="fr-FR" sz="1800" u="sng" dirty="0">
                <a:solidFill>
                  <a:srgbClr val="0070C0"/>
                </a:solidFill>
                <a:latin typeface="Verdana" panose="020B0604030504040204" pitchFamily="34" charset="0"/>
                <a:ea typeface="Verdana" panose="020B0604030504040204" pitchFamily="34" charset="0"/>
                <a:cs typeface="Aharoni" panose="020B0604020202020204" pitchFamily="2" charset="-79"/>
              </a:rPr>
              <a:t>https://www.uj.ac.za</a:t>
            </a:r>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p:txBody>
      </p:sp>
      <p:pic>
        <p:nvPicPr>
          <p:cNvPr id="6" name="Picture 3" descr="A close up of a logo&#10;&#10;Description automatically generated">
            <a:extLst>
              <a:ext uri="{FF2B5EF4-FFF2-40B4-BE49-F238E27FC236}">
                <a16:creationId xmlns:a16="http://schemas.microsoft.com/office/drawing/2014/main" id="{969D6576-8364-4369-8561-9C2239D4B6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13" name="Titel 1">
            <a:extLst>
              <a:ext uri="{FF2B5EF4-FFF2-40B4-BE49-F238E27FC236}">
                <a16:creationId xmlns:a16="http://schemas.microsoft.com/office/drawing/2014/main" id="{1F8D7533-5EAF-4719-8498-3E30BC2C760B}"/>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endParaRPr lang="en-US" sz="3600" b="1" dirty="0">
              <a:solidFill>
                <a:srgbClr val="00457C"/>
              </a:solidFill>
              <a:latin typeface="Verdana" panose="020B0604030504040204" pitchFamily="34" charset="0"/>
              <a:ea typeface="Verdana" panose="020B0604030504040204" pitchFamily="34" charset="0"/>
              <a:cs typeface="+mn-cs"/>
            </a:endParaRPr>
          </a:p>
        </p:txBody>
      </p:sp>
      <p:sp>
        <p:nvSpPr>
          <p:cNvPr id="7171" name="ZoneTexte 4">
            <a:extLst>
              <a:ext uri="{FF2B5EF4-FFF2-40B4-BE49-F238E27FC236}">
                <a16:creationId xmlns:a16="http://schemas.microsoft.com/office/drawing/2014/main" id="{F79FFA13-DD30-430D-9BF7-6CE7D7BC31AA}"/>
              </a:ext>
            </a:extLst>
          </p:cNvPr>
          <p:cNvSpPr txBox="1">
            <a:spLocks noChangeArrowheads="1"/>
          </p:cNvSpPr>
          <p:nvPr/>
        </p:nvSpPr>
        <p:spPr bwMode="auto">
          <a:xfrm>
            <a:off x="330200" y="1849438"/>
            <a:ext cx="11231563" cy="4271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SzPct val="85000"/>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buNone/>
            </a:pPr>
            <a:r>
              <a:rPr lang="en-CA" sz="2000" b="1" dirty="0">
                <a:solidFill>
                  <a:srgbClr val="C00000"/>
                </a:solidFill>
              </a:rPr>
              <a:t>Disclaimer:</a:t>
            </a:r>
            <a:endParaRPr lang="en-US" sz="2000" dirty="0">
              <a:solidFill>
                <a:srgbClr val="C00000"/>
              </a:solidFill>
            </a:endParaRPr>
          </a:p>
          <a:p>
            <a:pPr algn="just">
              <a:buNone/>
            </a:pPr>
            <a:r>
              <a:rPr lang="en-CA" sz="1800" i="1" dirty="0"/>
              <a:t>The views or opinions expressed in this presentation are those of the authors and do not necessarily reflect official policies or positions of the </a:t>
            </a:r>
            <a:r>
              <a:rPr lang="en-CA" sz="1800" i="1" dirty="0" err="1"/>
              <a:t>Institut</a:t>
            </a:r>
            <a:r>
              <a:rPr lang="en-CA" sz="1800" i="1" dirty="0"/>
              <a:t> des </a:t>
            </a:r>
            <a:r>
              <a:rPr lang="en-CA" sz="1800" i="1" dirty="0" err="1"/>
              <a:t>Actuaires</a:t>
            </a:r>
            <a:r>
              <a:rPr lang="en-CA" sz="1800" i="1" dirty="0"/>
              <a:t> (IA), the International Actuarial Association (IAA) and its Sections.</a:t>
            </a:r>
            <a:endParaRPr lang="en-US" sz="1800" dirty="0"/>
          </a:p>
          <a:p>
            <a:pPr algn="just">
              <a:buNone/>
            </a:pPr>
            <a:r>
              <a:rPr lang="en-CA" sz="1800" i="1" dirty="0"/>
              <a:t>While every effort has been made to ensure the accuracy and completeness of the material, the IA, IAA and authors give no warranty in that regard and reject any responsibility or liability for any loss or damage incurred through the use of, or reliance upon, the information contained therein. Reproduction and translations are permitted with mention of the source.</a:t>
            </a:r>
            <a:r>
              <a:rPr lang="en-CA" sz="1800" dirty="0"/>
              <a:t> </a:t>
            </a:r>
            <a:endParaRPr lang="en-US" sz="1800" dirty="0"/>
          </a:p>
          <a:p>
            <a:pPr algn="just">
              <a:buNone/>
            </a:pPr>
            <a:r>
              <a:rPr lang="en-CA" sz="1800" i="1" dirty="0"/>
              <a:t>Permission is granted to make brief excerpts of the presentation for a published review. Permission is also granted to make limited numbers of copies of items in this presentation for personal, internal, classroom or other instructional use, on condition that the foregoing copyright notice is used so as to give reasonable notice of the author, the IA and the IAA's copyrights. This consent for free limited copying without prior consent of the author, IA or the IAA does not extend to making copies for general distribution, for advertising or promotional purposes, for inclusion in new collective works or for resale. </a:t>
            </a:r>
            <a:endParaRPr lang="en-US" sz="1800" dirty="0"/>
          </a:p>
          <a:p>
            <a:pPr eaLnBrk="1" hangingPunct="1">
              <a:lnSpc>
                <a:spcPct val="100000"/>
              </a:lnSpc>
              <a:spcBef>
                <a:spcPct val="0"/>
              </a:spcBef>
              <a:buSzTx/>
              <a:buFontTx/>
              <a:buNone/>
            </a:pPr>
            <a:endParaRPr lang="fr-FR" altLang="fr-FR" sz="1800" dirty="0">
              <a:latin typeface="Verdana" panose="020B0604030504040204" pitchFamily="34" charset="0"/>
              <a:ea typeface="Verdana" panose="020B0604030504040204" pitchFamily="34" charset="0"/>
              <a:cs typeface="Aharoni" panose="020B0604020202020204" pitchFamily="2" charset="-79"/>
            </a:endParaRPr>
          </a:p>
        </p:txBody>
      </p:sp>
      <p:pic>
        <p:nvPicPr>
          <p:cNvPr id="6" name="Picture 3" descr="A close up of a logo&#10;&#10;Description automatically generated">
            <a:extLst>
              <a:ext uri="{FF2B5EF4-FFF2-40B4-BE49-F238E27FC236}">
                <a16:creationId xmlns:a16="http://schemas.microsoft.com/office/drawing/2014/main" id="{D836ADC0-9885-4175-88D6-53E56CF40B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extLst>
      <p:ext uri="{BB962C8B-B14F-4D97-AF65-F5344CB8AC3E}">
        <p14:creationId xmlns:p14="http://schemas.microsoft.com/office/powerpoint/2010/main" val="3737457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3000"/>
            <a:lum/>
          </a:blip>
          <a:srcRect/>
          <a:stretch>
            <a:fillRect t="-6000" b="-6000"/>
          </a:stretch>
        </a:blipFill>
        <a:effectLst/>
      </p:bgPr>
    </p:bg>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9E976024-D870-47C3-BDE2-EF3B1C22B0CC}"/>
              </a:ext>
            </a:extLst>
          </p:cNvPr>
          <p:cNvSpPr txBox="1">
            <a:spLocks/>
          </p:cNvSpPr>
          <p:nvPr/>
        </p:nvSpPr>
        <p:spPr>
          <a:xfrm>
            <a:off x="330200" y="657225"/>
            <a:ext cx="6943725" cy="622300"/>
          </a:xfrm>
          <a:prstGeom prst="rect">
            <a:avLst/>
          </a:prstGeom>
        </p:spPr>
        <p:txBody>
          <a:bodyPr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fontAlgn="auto">
              <a:spcAft>
                <a:spcPts val="0"/>
              </a:spcAft>
              <a:defRPr/>
            </a:pPr>
            <a:r>
              <a:rPr lang="en-US" sz="3600" b="1" dirty="0">
                <a:solidFill>
                  <a:srgbClr val="C00000"/>
                </a:solidFill>
                <a:latin typeface="Roboto" panose="02000000000000000000" pitchFamily="2" charset="0"/>
                <a:ea typeface="Roboto" panose="02000000000000000000" pitchFamily="2" charset="0"/>
                <a:cs typeface="+mn-cs"/>
              </a:rPr>
              <a:t>About the speaker</a:t>
            </a:r>
          </a:p>
        </p:txBody>
      </p:sp>
      <p:sp>
        <p:nvSpPr>
          <p:cNvPr id="8" name="Textplatzhalter 3">
            <a:extLst>
              <a:ext uri="{FF2B5EF4-FFF2-40B4-BE49-F238E27FC236}">
                <a16:creationId xmlns:a16="http://schemas.microsoft.com/office/drawing/2014/main" id="{073B1EFB-FC39-44C7-B40D-025DCA75AD34}"/>
              </a:ext>
            </a:extLst>
          </p:cNvPr>
          <p:cNvSpPr txBox="1">
            <a:spLocks/>
          </p:cNvSpPr>
          <p:nvPr/>
        </p:nvSpPr>
        <p:spPr>
          <a:xfrm>
            <a:off x="1924050" y="2279650"/>
            <a:ext cx="5449888" cy="1346200"/>
          </a:xfrm>
          <a:prstGeom prst="rect">
            <a:avLst/>
          </a:prstGeom>
          <a:noFill/>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defRPr/>
            </a:pPr>
            <a:r>
              <a:rPr lang="en-US" sz="1800" b="1" dirty="0">
                <a:solidFill>
                  <a:srgbClr val="C00000"/>
                </a:solidFill>
                <a:latin typeface="Roboto" panose="02000000000000000000" pitchFamily="2" charset="0"/>
                <a:ea typeface="Roboto" panose="02000000000000000000" pitchFamily="2" charset="0"/>
              </a:rPr>
              <a:t>Franck </a:t>
            </a:r>
            <a:r>
              <a:rPr lang="en-US" sz="1800" b="1" dirty="0" err="1">
                <a:solidFill>
                  <a:srgbClr val="C00000"/>
                </a:solidFill>
                <a:latin typeface="Roboto" panose="02000000000000000000" pitchFamily="2" charset="0"/>
                <a:ea typeface="Roboto" panose="02000000000000000000" pitchFamily="2" charset="0"/>
              </a:rPr>
              <a:t>Adekambi</a:t>
            </a:r>
            <a:r>
              <a:rPr lang="en-US" sz="1800" dirty="0">
                <a:solidFill>
                  <a:srgbClr val="C00000"/>
                </a:solidFill>
                <a:latin typeface="Roboto" panose="02000000000000000000" pitchFamily="2" charset="0"/>
                <a:ea typeface="Roboto" panose="02000000000000000000" pitchFamily="2" charset="0"/>
              </a:rPr>
              <a:t> </a:t>
            </a:r>
          </a:p>
          <a:p>
            <a:pPr fontAlgn="auto">
              <a:spcAft>
                <a:spcPts val="0"/>
              </a:spcAft>
              <a:defRPr/>
            </a:pPr>
            <a:r>
              <a:rPr lang="en-US" sz="1600" dirty="0">
                <a:latin typeface="Verdana" panose="020B0604030504040204" pitchFamily="34" charset="0"/>
                <a:ea typeface="Verdana" panose="020B0604030504040204" pitchFamily="34" charset="0"/>
              </a:rPr>
              <a:t>Associate Professor</a:t>
            </a:r>
          </a:p>
          <a:p>
            <a:pPr fontAlgn="auto">
              <a:spcAft>
                <a:spcPts val="0"/>
              </a:spcAft>
              <a:defRPr/>
            </a:pPr>
            <a:r>
              <a:rPr lang="en-US" sz="1600" dirty="0">
                <a:latin typeface="Verdana" panose="020B0604030504040204" pitchFamily="34" charset="0"/>
                <a:ea typeface="Verdana" panose="020B0604030504040204" pitchFamily="34" charset="0"/>
              </a:rPr>
              <a:t>Ph.D. Laval University, CANADA</a:t>
            </a:r>
          </a:p>
        </p:txBody>
      </p:sp>
      <p:sp>
        <p:nvSpPr>
          <p:cNvPr id="9" name="Textplatzhalter 3">
            <a:extLst>
              <a:ext uri="{FF2B5EF4-FFF2-40B4-BE49-F238E27FC236}">
                <a16:creationId xmlns:a16="http://schemas.microsoft.com/office/drawing/2014/main" id="{D33C1A04-A548-4AAC-A569-92514281C3EE}"/>
              </a:ext>
            </a:extLst>
          </p:cNvPr>
          <p:cNvSpPr txBox="1">
            <a:spLocks/>
          </p:cNvSpPr>
          <p:nvPr/>
        </p:nvSpPr>
        <p:spPr>
          <a:xfrm>
            <a:off x="1924050" y="3622675"/>
            <a:ext cx="6789738" cy="1606550"/>
          </a:xfrm>
          <a:prstGeom prst="rect">
            <a:avLst/>
          </a:prstGeom>
          <a:noFill/>
        </p:spPr>
        <p:txBody>
          <a:bodyPr>
            <a:normAutofit/>
          </a:bodyPr>
          <a:lstStyle>
            <a:lvl1pPr marL="268288" indent="-268288" algn="l" defTabSz="457200" rtl="0" eaLnBrk="1" latinLnBrk="0" hangingPunct="1">
              <a:spcBef>
                <a:spcPct val="20000"/>
              </a:spcBef>
              <a:buFont typeface="Wingdings" panose="05000000000000000000" pitchFamily="2" charset="2"/>
              <a:buChar char="§"/>
              <a:defRPr sz="2300" b="0" kern="1200">
                <a:solidFill>
                  <a:schemeClr val="tx1"/>
                </a:solidFill>
                <a:latin typeface="Verdana"/>
                <a:ea typeface="+mn-ea"/>
                <a:cs typeface="Verdana"/>
              </a:defRPr>
            </a:lvl1pPr>
            <a:lvl2pPr marL="534988" indent="-266700" algn="l" defTabSz="457200" rtl="0" eaLnBrk="1" latinLnBrk="0" hangingPunct="1">
              <a:spcBef>
                <a:spcPct val="20000"/>
              </a:spcBef>
              <a:buFont typeface="Symbol" panose="05050102010706020507" pitchFamily="18" charset="2"/>
              <a:buChar char="-"/>
              <a:defRPr sz="2300" b="0" kern="1200">
                <a:solidFill>
                  <a:schemeClr val="tx1"/>
                </a:solidFill>
                <a:latin typeface="Verdana"/>
                <a:ea typeface="+mn-ea"/>
                <a:cs typeface="Verdana"/>
              </a:defRPr>
            </a:lvl2pPr>
            <a:lvl3pPr marL="720725" indent="-185738" algn="l" defTabSz="457200" rtl="0" eaLnBrk="1" latinLnBrk="0" hangingPunct="1">
              <a:spcBef>
                <a:spcPct val="20000"/>
              </a:spcBef>
              <a:buFont typeface="Arial" panose="020B0604020202020204" pitchFamily="34" charset="0"/>
              <a:buChar char="•"/>
              <a:defRPr sz="2300" b="0" kern="1200">
                <a:solidFill>
                  <a:schemeClr val="tx1"/>
                </a:solidFill>
                <a:latin typeface="Verdana"/>
                <a:ea typeface="+mn-ea"/>
                <a:cs typeface="Verdana"/>
              </a:defRPr>
            </a:lvl3pPr>
            <a:lvl4pPr marL="720725" indent="-185738" algn="l" defTabSz="457200" rtl="0" eaLnBrk="1" latinLnBrk="0" hangingPunct="1">
              <a:spcBef>
                <a:spcPct val="20000"/>
              </a:spcBef>
              <a:buFont typeface="Arial" panose="020B0604020202020204" pitchFamily="34" charset="0"/>
              <a:buChar char="•"/>
              <a:defRPr sz="2300" b="0" kern="1200">
                <a:solidFill>
                  <a:schemeClr val="tx1"/>
                </a:solidFill>
                <a:latin typeface="Verdana"/>
                <a:ea typeface="+mn-ea"/>
                <a:cs typeface="Verdana"/>
              </a:defRPr>
            </a:lvl4pPr>
            <a:lvl5pPr marL="1077913" indent="-274638" algn="l" defTabSz="457200" rtl="0" eaLnBrk="1" latinLnBrk="0" hangingPunct="1">
              <a:spcBef>
                <a:spcPct val="20000"/>
              </a:spcBef>
              <a:buFont typeface="Arial"/>
              <a:buChar char="»"/>
              <a:defRPr sz="2300" b="0" kern="1200" baseline="0">
                <a:solidFill>
                  <a:schemeClr val="tx1"/>
                </a:solidFill>
                <a:latin typeface="Verdana"/>
                <a:ea typeface="+mn-ea"/>
                <a:cs typeface="Verdana"/>
              </a:defRPr>
            </a:lvl5pPr>
            <a:lvl6pPr marL="1346200" indent="-268288" algn="l" defTabSz="457200" rtl="0" eaLnBrk="1" latinLnBrk="0" hangingPunct="1">
              <a:spcBef>
                <a:spcPct val="20000"/>
              </a:spcBef>
              <a:buFont typeface="Arial"/>
              <a:buChar char="•"/>
              <a:defRPr sz="20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auto">
              <a:spcAft>
                <a:spcPts val="0"/>
              </a:spcAft>
              <a:buNone/>
              <a:defRPr/>
            </a:pPr>
            <a:r>
              <a:rPr lang="en-US" sz="1800" b="1" dirty="0">
                <a:solidFill>
                  <a:srgbClr val="C00000"/>
                </a:solidFill>
                <a:latin typeface="Roboto" panose="02000000000000000000" pitchFamily="2" charset="0"/>
                <a:ea typeface="Roboto" panose="02000000000000000000" pitchFamily="2" charset="0"/>
              </a:rPr>
              <a:t>University of Johannesburg/School of Economics</a:t>
            </a:r>
          </a:p>
          <a:p>
            <a:pPr fontAlgn="auto">
              <a:spcAft>
                <a:spcPts val="0"/>
              </a:spcAft>
              <a:defRPr/>
            </a:pPr>
            <a:r>
              <a:rPr lang="en-US" sz="1600" dirty="0"/>
              <a:t>Risk Theory </a:t>
            </a:r>
          </a:p>
          <a:p>
            <a:pPr fontAlgn="auto">
              <a:spcAft>
                <a:spcPts val="0"/>
              </a:spcAft>
              <a:defRPr/>
            </a:pPr>
            <a:r>
              <a:rPr lang="en-US" sz="1600" dirty="0"/>
              <a:t>Health Insurance Mathematics</a:t>
            </a:r>
          </a:p>
          <a:p>
            <a:pPr fontAlgn="auto">
              <a:spcAft>
                <a:spcPts val="0"/>
              </a:spcAft>
              <a:defRPr/>
            </a:pPr>
            <a:r>
              <a:rPr lang="en-US" sz="1600" dirty="0"/>
              <a:t>Financial Mathematics</a:t>
            </a:r>
          </a:p>
        </p:txBody>
      </p:sp>
      <p:cxnSp>
        <p:nvCxnSpPr>
          <p:cNvPr id="10" name="Gerader Verbinder 8">
            <a:extLst>
              <a:ext uri="{FF2B5EF4-FFF2-40B4-BE49-F238E27FC236}">
                <a16:creationId xmlns:a16="http://schemas.microsoft.com/office/drawing/2014/main" id="{7C1D4B8F-E217-43A8-ADB9-8ECBD8B38648}"/>
              </a:ext>
            </a:extLst>
          </p:cNvPr>
          <p:cNvCxnSpPr/>
          <p:nvPr/>
        </p:nvCxnSpPr>
        <p:spPr>
          <a:xfrm>
            <a:off x="717550" y="3508375"/>
            <a:ext cx="6807200" cy="0"/>
          </a:xfrm>
          <a:prstGeom prst="line">
            <a:avLst/>
          </a:prstGeom>
          <a:ln w="12700">
            <a:solidFill>
              <a:srgbClr val="00457D"/>
            </a:solidFill>
          </a:ln>
        </p:spPr>
        <p:style>
          <a:lnRef idx="2">
            <a:schemeClr val="accent1"/>
          </a:lnRef>
          <a:fillRef idx="0">
            <a:schemeClr val="accent1"/>
          </a:fillRef>
          <a:effectRef idx="1">
            <a:schemeClr val="accent1"/>
          </a:effectRef>
          <a:fontRef idx="minor">
            <a:schemeClr val="tx1"/>
          </a:fontRef>
        </p:style>
      </p:cxnSp>
      <p:pic>
        <p:nvPicPr>
          <p:cNvPr id="11" name="Grafik 7">
            <a:extLst>
              <a:ext uri="{FF2B5EF4-FFF2-40B4-BE49-F238E27FC236}">
                <a16:creationId xmlns:a16="http://schemas.microsoft.com/office/drawing/2014/main" id="{AD4603DC-D952-4329-864F-6A4CCE54DDD6}"/>
              </a:ext>
            </a:extLst>
          </p:cNvPr>
          <p:cNvPicPr>
            <a:picLocks noChangeAspect="1"/>
          </p:cNvPicPr>
          <p:nvPr/>
        </p:nvPicPr>
        <p:blipFill>
          <a:blip r:embed="rId3" cstate="print">
            <a:duotone>
              <a:prstClr val="black"/>
              <a:srgbClr val="00457C">
                <a:tint val="45000"/>
                <a:satMod val="400000"/>
              </a:srgbClr>
            </a:duotone>
            <a:extLst>
              <a:ext uri="{28A0092B-C50C-407E-A947-70E740481C1C}">
                <a14:useLocalDpi xmlns:a14="http://schemas.microsoft.com/office/drawing/2010/main"/>
              </a:ext>
            </a:extLst>
          </a:blip>
          <a:stretch>
            <a:fillRect/>
          </a:stretch>
        </p:blipFill>
        <p:spPr>
          <a:xfrm>
            <a:off x="855161" y="2342103"/>
            <a:ext cx="991901" cy="990352"/>
          </a:xfrm>
          <a:prstGeom prst="rect">
            <a:avLst/>
          </a:prstGeom>
          <a:ln>
            <a:noFill/>
          </a:ln>
          <a:effectLst>
            <a:outerShdw blurRad="292100" dist="139700" dir="2700000" algn="tl" rotWithShape="0">
              <a:srgbClr val="333333">
                <a:alpha val="65000"/>
              </a:srgbClr>
            </a:outerShdw>
          </a:effectLst>
        </p:spPr>
      </p:pic>
      <p:pic>
        <p:nvPicPr>
          <p:cNvPr id="12" name="Grafik 11">
            <a:extLst>
              <a:ext uri="{FF2B5EF4-FFF2-40B4-BE49-F238E27FC236}">
                <a16:creationId xmlns:a16="http://schemas.microsoft.com/office/drawing/2014/main" id="{DD099D75-8630-4F20-856F-0D301936E4BB}"/>
              </a:ext>
            </a:extLst>
          </p:cNvPr>
          <p:cNvPicPr>
            <a:picLocks noChangeAspect="1"/>
          </p:cNvPicPr>
          <p:nvPr/>
        </p:nvPicPr>
        <p:blipFill>
          <a:blip r:embed="rId4" cstate="print">
            <a:duotone>
              <a:prstClr val="black"/>
              <a:srgbClr val="00457C">
                <a:tint val="45000"/>
                <a:satMod val="400000"/>
              </a:srgbClr>
            </a:duotone>
            <a:extLst>
              <a:ext uri="{28A0092B-C50C-407E-A947-70E740481C1C}">
                <a14:useLocalDpi xmlns:a14="http://schemas.microsoft.com/office/drawing/2010/main"/>
              </a:ext>
            </a:extLst>
          </a:blip>
          <a:stretch>
            <a:fillRect/>
          </a:stretch>
        </p:blipFill>
        <p:spPr>
          <a:xfrm>
            <a:off x="855161" y="3696065"/>
            <a:ext cx="991901" cy="991901"/>
          </a:xfrm>
          <a:prstGeom prst="rect">
            <a:avLst/>
          </a:prstGeom>
          <a:ln>
            <a:noFill/>
          </a:ln>
          <a:effectLst>
            <a:outerShdw blurRad="292100" dist="139700" dir="2700000" algn="tl" rotWithShape="0">
              <a:srgbClr val="333333">
                <a:alpha val="65000"/>
              </a:srgbClr>
            </a:outerShdw>
          </a:effectLst>
        </p:spPr>
      </p:pic>
      <p:pic>
        <p:nvPicPr>
          <p:cNvPr id="14" name="Picture 3" descr="A close up of a logo&#10;&#10;Description automatically generated">
            <a:extLst>
              <a:ext uri="{FF2B5EF4-FFF2-40B4-BE49-F238E27FC236}">
                <a16:creationId xmlns:a16="http://schemas.microsoft.com/office/drawing/2014/main" id="{90B6CF9A-E214-4E3A-B837-96950E39E6F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78219" y="318013"/>
            <a:ext cx="3829687" cy="13758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5" name="Title 1">
            <a:extLst>
              <a:ext uri="{FF2B5EF4-FFF2-40B4-BE49-F238E27FC236}">
                <a16:creationId xmlns:a16="http://schemas.microsoft.com/office/drawing/2014/main" id="{1E88CCD4-2D35-4C54-9D60-5F4E0ADC0851}"/>
              </a:ext>
            </a:extLst>
          </p:cNvPr>
          <p:cNvSpPr>
            <a:spLocks noGrp="1"/>
          </p:cNvSpPr>
          <p:nvPr>
            <p:ph type="title"/>
          </p:nvPr>
        </p:nvSpPr>
        <p:spPr>
          <a:xfrm>
            <a:off x="838200" y="104503"/>
            <a:ext cx="10515600" cy="836023"/>
          </a:xfrm>
        </p:spPr>
        <p:txBody>
          <a:bodyPr/>
          <a:lstStyle/>
          <a:p>
            <a:r>
              <a:rPr lang="en-ZA" dirty="0"/>
              <a:t>Motivation of the study</a:t>
            </a:r>
          </a:p>
        </p:txBody>
      </p:sp>
      <p:sp>
        <p:nvSpPr>
          <p:cNvPr id="6" name="Content Placeholder 2">
            <a:extLst>
              <a:ext uri="{FF2B5EF4-FFF2-40B4-BE49-F238E27FC236}">
                <a16:creationId xmlns:a16="http://schemas.microsoft.com/office/drawing/2014/main" id="{C5DB0B4A-01BC-4DE2-B72A-18B88B1CE3E2}"/>
              </a:ext>
            </a:extLst>
          </p:cNvPr>
          <p:cNvSpPr>
            <a:spLocks noGrp="1"/>
          </p:cNvSpPr>
          <p:nvPr>
            <p:ph idx="1"/>
          </p:nvPr>
        </p:nvSpPr>
        <p:spPr>
          <a:xfrm>
            <a:off x="838200" y="1266092"/>
            <a:ext cx="11353800" cy="5591908"/>
          </a:xfrm>
        </p:spPr>
        <p:txBody>
          <a:bodyPr/>
          <a:lstStyle/>
          <a:p>
            <a:pPr>
              <a:buFont typeface="Wingdings" panose="05000000000000000000" pitchFamily="2" charset="2"/>
              <a:buChar char="q"/>
            </a:pPr>
            <a:r>
              <a:rPr lang="en-US" altLang="fr-FR" dirty="0"/>
              <a:t> In actuarial science, the discounted sum of losses over time can be considered as a randomly weighted sum of random variables</a:t>
            </a:r>
            <a:r>
              <a:rPr lang="en-US" dirty="0"/>
              <a:t> </a:t>
            </a:r>
            <a:br>
              <a:rPr lang="en-US" dirty="0"/>
            </a:br>
            <a:endParaRPr lang="en-US" dirty="0"/>
          </a:p>
          <a:p>
            <a:pPr>
              <a:buFont typeface="Wingdings" panose="05000000000000000000" pitchFamily="2" charset="2"/>
              <a:buChar char="q"/>
            </a:pPr>
            <a:r>
              <a:rPr lang="en-US" dirty="0"/>
              <a:t> </a:t>
            </a:r>
            <a:r>
              <a:rPr lang="en-US" altLang="fr-FR" dirty="0"/>
              <a:t>If the actuary knows the form of this random variable, then he can apply the quantile principle to calculate the premium or to derive some risk measures such as ruin probability and Value-at-Risk.</a:t>
            </a:r>
            <a:r>
              <a:rPr lang="en-US" dirty="0"/>
              <a:t> </a:t>
            </a:r>
            <a:br>
              <a:rPr lang="en-US" dirty="0"/>
            </a:br>
            <a:endParaRPr lang="en-US" dirty="0"/>
          </a:p>
          <a:p>
            <a:pPr>
              <a:buFont typeface="Wingdings" panose="05000000000000000000" pitchFamily="2" charset="2"/>
              <a:buChar char="q"/>
            </a:pPr>
            <a:r>
              <a:rPr lang="en-US" altLang="fr-FR" dirty="0"/>
              <a:t> The motivation of this study is to derive the tail probabilities and its related quantities using mixed and non-homogenous Poisson model.</a:t>
            </a:r>
            <a:br>
              <a:rPr lang="en-US" altLang="fr-FR" dirty="0"/>
            </a:br>
            <a:endParaRPr lang="en-US" dirty="0"/>
          </a:p>
          <a:p>
            <a:pPr>
              <a:buFont typeface="Wingdings" panose="05000000000000000000" pitchFamily="2" charset="2"/>
              <a:buChar char="q"/>
            </a:pPr>
            <a:r>
              <a:rPr lang="en-US" altLang="fr-FR" dirty="0"/>
              <a:t> To account for catastrophic or extreme events sub exponential</a:t>
            </a:r>
            <a:br>
              <a:rPr lang="en-US" altLang="fr-FR" dirty="0"/>
            </a:br>
            <a:r>
              <a:rPr lang="en-US" altLang="fr-FR" dirty="0"/>
              <a:t>distribution is used for the claim severities.</a:t>
            </a:r>
            <a:r>
              <a:rPr lang="en-US" dirty="0"/>
              <a:t> </a:t>
            </a:r>
            <a:br>
              <a:rPr lang="en-US" dirty="0"/>
            </a:br>
            <a:br>
              <a:rPr lang="en-US" dirty="0"/>
            </a:br>
            <a:br>
              <a:rPr lang="en-US" dirty="0"/>
            </a:br>
            <a:br>
              <a:rPr lang="en-US" dirty="0"/>
            </a:br>
            <a:endParaRPr lang="en-Z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14" name="Title 1">
            <a:extLst>
              <a:ext uri="{FF2B5EF4-FFF2-40B4-BE49-F238E27FC236}">
                <a16:creationId xmlns:a16="http://schemas.microsoft.com/office/drawing/2014/main" id="{1EB7E922-8891-4877-8391-E6022B3474F7}"/>
              </a:ext>
            </a:extLst>
          </p:cNvPr>
          <p:cNvSpPr>
            <a:spLocks noGrp="1"/>
          </p:cNvSpPr>
          <p:nvPr>
            <p:ph type="title"/>
          </p:nvPr>
        </p:nvSpPr>
        <p:spPr>
          <a:xfrm>
            <a:off x="838200" y="336991"/>
            <a:ext cx="10515600" cy="1041644"/>
          </a:xfrm>
        </p:spPr>
        <p:txBody>
          <a:bodyPr/>
          <a:lstStyle/>
          <a:p>
            <a:r>
              <a:rPr lang="en-ZA" dirty="0"/>
              <a:t>Description of the model</a:t>
            </a:r>
          </a:p>
        </p:txBody>
      </p:sp>
      <p:sp>
        <p:nvSpPr>
          <p:cNvPr id="15" name="Content Placeholder 2">
            <a:extLst>
              <a:ext uri="{FF2B5EF4-FFF2-40B4-BE49-F238E27FC236}">
                <a16:creationId xmlns:a16="http://schemas.microsoft.com/office/drawing/2014/main" id="{4B53CEBF-BEC8-4740-8F1C-ADFDF6C554FC}"/>
              </a:ext>
            </a:extLst>
          </p:cNvPr>
          <p:cNvSpPr>
            <a:spLocks noGrp="1"/>
          </p:cNvSpPr>
          <p:nvPr>
            <p:ph idx="1"/>
          </p:nvPr>
        </p:nvSpPr>
        <p:spPr>
          <a:xfrm>
            <a:off x="838200" y="1209822"/>
            <a:ext cx="11161542" cy="5648178"/>
          </a:xfrm>
        </p:spPr>
        <p:txBody>
          <a:bodyPr/>
          <a:lstStyle/>
          <a:p>
            <a:pPr marL="0" indent="0">
              <a:buNone/>
            </a:pPr>
            <a:r>
              <a:rPr lang="en-US" dirty="0"/>
              <a:t>The discounted aggregate claim process is given by</a:t>
            </a:r>
          </a:p>
          <a:p>
            <a:pPr marL="0" indent="0">
              <a:buNone/>
            </a:pPr>
            <a:endParaRPr lang="en-US" dirty="0"/>
          </a:p>
          <a:p>
            <a:pPr marL="0" indent="0">
              <a:buNone/>
            </a:pPr>
            <a:r>
              <a:rPr lang="en-ZA" dirty="0"/>
              <a:t>    </a:t>
            </a:r>
            <a:r>
              <a:rPr lang="en-ZA" b="1" dirty="0"/>
              <a:t>                                                                          </a:t>
            </a:r>
            <a:r>
              <a:rPr lang="en-ZA" dirty="0"/>
              <a:t>                 (1)</a:t>
            </a:r>
          </a:p>
          <a:p>
            <a:pPr marL="0" indent="0">
              <a:buNone/>
            </a:pPr>
            <a:r>
              <a:rPr lang="en-ZA" dirty="0"/>
              <a:t>Where:</a:t>
            </a:r>
          </a:p>
          <a:p>
            <a:pPr>
              <a:buFont typeface="Courier New" panose="02070309020205020404" pitchFamily="49" charset="0"/>
              <a:buChar char="o"/>
            </a:pPr>
            <a:r>
              <a:rPr lang="en-ZA" dirty="0"/>
              <a:t>                                                                                .     </a:t>
            </a:r>
          </a:p>
          <a:p>
            <a:pPr>
              <a:buFont typeface="Courier New" panose="02070309020205020404" pitchFamily="49" charset="0"/>
              <a:buChar char="o"/>
            </a:pPr>
            <a:endParaRPr lang="en-ZA" dirty="0"/>
          </a:p>
          <a:p>
            <a:pPr>
              <a:buFont typeface="Courier New" panose="02070309020205020404" pitchFamily="49" charset="0"/>
              <a:buChar char="o"/>
            </a:pPr>
            <a:r>
              <a:rPr lang="en-ZA" dirty="0"/>
              <a:t>                                   form respectively homogenous, non-</a:t>
            </a:r>
          </a:p>
          <a:p>
            <a:pPr marL="0" indent="0">
              <a:buNone/>
            </a:pPr>
            <a:r>
              <a:rPr lang="en-ZA" dirty="0"/>
              <a:t>     homogenous and mixed homogenous Poisson process.</a:t>
            </a:r>
          </a:p>
          <a:p>
            <a:pPr>
              <a:buFont typeface="Courier New" panose="02070309020205020404" pitchFamily="49" charset="0"/>
              <a:buChar char="o"/>
            </a:pPr>
            <a:r>
              <a:rPr lang="en-ZA" dirty="0"/>
              <a:t>                    represents the claim occurrence time.</a:t>
            </a:r>
            <a:br>
              <a:rPr lang="en-ZA" dirty="0"/>
            </a:br>
            <a:endParaRPr lang="en-ZA" dirty="0"/>
          </a:p>
          <a:p>
            <a:pPr>
              <a:buFont typeface="Courier New" panose="02070309020205020404" pitchFamily="49" charset="0"/>
              <a:buChar char="o"/>
            </a:pPr>
            <a:r>
              <a:rPr lang="en-ZA" dirty="0"/>
              <a:t>                  form respectively the claim severity and interest rate.                  </a:t>
            </a:r>
          </a:p>
          <a:p>
            <a:pPr marL="0" indent="0">
              <a:buNone/>
            </a:pPr>
            <a:endParaRPr lang="en-ZA" dirty="0"/>
          </a:p>
          <a:p>
            <a:pPr>
              <a:buFont typeface="Courier New" panose="02070309020205020404" pitchFamily="49" charset="0"/>
              <a:buChar char="o"/>
            </a:pPr>
            <a:endParaRPr lang="en-ZA" dirty="0"/>
          </a:p>
        </p:txBody>
      </p:sp>
      <p:graphicFrame>
        <p:nvGraphicFramePr>
          <p:cNvPr id="16" name="Object 4">
            <a:extLst>
              <a:ext uri="{FF2B5EF4-FFF2-40B4-BE49-F238E27FC236}">
                <a16:creationId xmlns:a16="http://schemas.microsoft.com/office/drawing/2014/main" id="{AD59F1D5-4DC3-4B05-885C-C5D8B7ED5C0D}"/>
              </a:ext>
            </a:extLst>
          </p:cNvPr>
          <p:cNvGraphicFramePr>
            <a:graphicFrameLocks noChangeAspect="1"/>
          </p:cNvGraphicFramePr>
          <p:nvPr/>
        </p:nvGraphicFramePr>
        <p:xfrm>
          <a:off x="1167618" y="3205744"/>
          <a:ext cx="7827402" cy="751358"/>
        </p:xfrm>
        <a:graphic>
          <a:graphicData uri="http://schemas.openxmlformats.org/presentationml/2006/ole">
            <mc:AlternateContent xmlns:mc="http://schemas.openxmlformats.org/markup-compatibility/2006">
              <mc:Choice xmlns:v="urn:schemas-microsoft-com:vml" Requires="v">
                <p:oleObj spid="_x0000_s10242" name="Equation" r:id="rId4" imgW="2933640" imgH="241200" progId="Equation.DSMT4">
                  <p:embed/>
                </p:oleObj>
              </mc:Choice>
              <mc:Fallback>
                <p:oleObj name="Equation" r:id="rId4" imgW="2933640" imgH="241200" progId="Equation.DSMT4">
                  <p:embed/>
                  <p:pic>
                    <p:nvPicPr>
                      <p:cNvPr id="5" name="Object 4">
                        <a:extLst>
                          <a:ext uri="{FF2B5EF4-FFF2-40B4-BE49-F238E27FC236}">
                            <a16:creationId xmlns:a16="http://schemas.microsoft.com/office/drawing/2014/main" id="{F3C344DA-26BF-446D-9F0A-DBBD55C77654}"/>
                          </a:ext>
                        </a:extLst>
                      </p:cNvPr>
                      <p:cNvPicPr/>
                      <p:nvPr/>
                    </p:nvPicPr>
                    <p:blipFill>
                      <a:blip r:embed="rId5"/>
                      <a:stretch>
                        <a:fillRect/>
                      </a:stretch>
                    </p:blipFill>
                    <p:spPr>
                      <a:xfrm>
                        <a:off x="1167618" y="3205744"/>
                        <a:ext cx="7827402" cy="751358"/>
                      </a:xfrm>
                      <a:prstGeom prst="rect">
                        <a:avLst/>
                      </a:prstGeom>
                    </p:spPr>
                  </p:pic>
                </p:oleObj>
              </mc:Fallback>
            </mc:AlternateContent>
          </a:graphicData>
        </a:graphic>
      </p:graphicFrame>
      <p:graphicFrame>
        <p:nvGraphicFramePr>
          <p:cNvPr id="17" name="Object 5">
            <a:extLst>
              <a:ext uri="{FF2B5EF4-FFF2-40B4-BE49-F238E27FC236}">
                <a16:creationId xmlns:a16="http://schemas.microsoft.com/office/drawing/2014/main" id="{F58EEDBE-30D7-4274-97FE-288414F1B3EE}"/>
              </a:ext>
            </a:extLst>
          </p:cNvPr>
          <p:cNvGraphicFramePr>
            <a:graphicFrameLocks noChangeAspect="1"/>
          </p:cNvGraphicFramePr>
          <p:nvPr/>
        </p:nvGraphicFramePr>
        <p:xfrm>
          <a:off x="1167617" y="4158661"/>
          <a:ext cx="3244725" cy="666084"/>
        </p:xfrm>
        <a:graphic>
          <a:graphicData uri="http://schemas.openxmlformats.org/presentationml/2006/ole">
            <mc:AlternateContent xmlns:mc="http://schemas.openxmlformats.org/markup-compatibility/2006">
              <mc:Choice xmlns:v="urn:schemas-microsoft-com:vml" Requires="v">
                <p:oleObj spid="_x0000_s10243" name="Equation" r:id="rId6" imgW="1091880" imgH="241200" progId="Equation.DSMT4">
                  <p:embed/>
                </p:oleObj>
              </mc:Choice>
              <mc:Fallback>
                <p:oleObj name="Equation" r:id="rId6" imgW="1091880" imgH="241200" progId="Equation.DSMT4">
                  <p:embed/>
                  <p:pic>
                    <p:nvPicPr>
                      <p:cNvPr id="6" name="Object 5">
                        <a:extLst>
                          <a:ext uri="{FF2B5EF4-FFF2-40B4-BE49-F238E27FC236}">
                            <a16:creationId xmlns:a16="http://schemas.microsoft.com/office/drawing/2014/main" id="{B8225B9A-1170-457C-AC57-559FD6E06D2A}"/>
                          </a:ext>
                        </a:extLst>
                      </p:cNvPr>
                      <p:cNvPicPr/>
                      <p:nvPr/>
                    </p:nvPicPr>
                    <p:blipFill>
                      <a:blip r:embed="rId7"/>
                      <a:stretch>
                        <a:fillRect/>
                      </a:stretch>
                    </p:blipFill>
                    <p:spPr>
                      <a:xfrm>
                        <a:off x="1167617" y="4158661"/>
                        <a:ext cx="3244725" cy="666084"/>
                      </a:xfrm>
                      <a:prstGeom prst="rect">
                        <a:avLst/>
                      </a:prstGeom>
                    </p:spPr>
                  </p:pic>
                </p:oleObj>
              </mc:Fallback>
            </mc:AlternateContent>
          </a:graphicData>
        </a:graphic>
      </p:graphicFrame>
      <p:graphicFrame>
        <p:nvGraphicFramePr>
          <p:cNvPr id="18" name="Object 8">
            <a:extLst>
              <a:ext uri="{FF2B5EF4-FFF2-40B4-BE49-F238E27FC236}">
                <a16:creationId xmlns:a16="http://schemas.microsoft.com/office/drawing/2014/main" id="{C30DCA11-4E54-4046-91E9-2DF48D457281}"/>
              </a:ext>
            </a:extLst>
          </p:cNvPr>
          <p:cNvGraphicFramePr>
            <a:graphicFrameLocks noChangeAspect="1"/>
          </p:cNvGraphicFramePr>
          <p:nvPr/>
        </p:nvGraphicFramePr>
        <p:xfrm>
          <a:off x="1246309" y="6177204"/>
          <a:ext cx="1612473" cy="491447"/>
        </p:xfrm>
        <a:graphic>
          <a:graphicData uri="http://schemas.openxmlformats.org/presentationml/2006/ole">
            <mc:AlternateContent xmlns:mc="http://schemas.openxmlformats.org/markup-compatibility/2006">
              <mc:Choice xmlns:v="urn:schemas-microsoft-com:vml" Requires="v">
                <p:oleObj spid="_x0000_s10244" name="Equation" r:id="rId8" imgW="634680" imgH="228600" progId="Equation.DSMT4">
                  <p:embed/>
                </p:oleObj>
              </mc:Choice>
              <mc:Fallback>
                <p:oleObj name="Equation" r:id="rId8" imgW="634680" imgH="228600" progId="Equation.DSMT4">
                  <p:embed/>
                  <p:pic>
                    <p:nvPicPr>
                      <p:cNvPr id="9" name="Object 8">
                        <a:extLst>
                          <a:ext uri="{FF2B5EF4-FFF2-40B4-BE49-F238E27FC236}">
                            <a16:creationId xmlns:a16="http://schemas.microsoft.com/office/drawing/2014/main" id="{1E656D77-34D8-43D6-8680-9345C699B81F}"/>
                          </a:ext>
                        </a:extLst>
                      </p:cNvPr>
                      <p:cNvPicPr/>
                      <p:nvPr/>
                    </p:nvPicPr>
                    <p:blipFill>
                      <a:blip r:embed="rId9"/>
                      <a:stretch>
                        <a:fillRect/>
                      </a:stretch>
                    </p:blipFill>
                    <p:spPr>
                      <a:xfrm>
                        <a:off x="1246309" y="6177204"/>
                        <a:ext cx="1612473" cy="491447"/>
                      </a:xfrm>
                      <a:prstGeom prst="rect">
                        <a:avLst/>
                      </a:prstGeom>
                    </p:spPr>
                  </p:pic>
                </p:oleObj>
              </mc:Fallback>
            </mc:AlternateContent>
          </a:graphicData>
        </a:graphic>
      </p:graphicFrame>
      <p:pic>
        <p:nvPicPr>
          <p:cNvPr id="19" name="Picture 11">
            <a:extLst>
              <a:ext uri="{FF2B5EF4-FFF2-40B4-BE49-F238E27FC236}">
                <a16:creationId xmlns:a16="http://schemas.microsoft.com/office/drawing/2014/main" id="{20DB5B3D-BCFF-43C3-974B-723C86305AD8}"/>
              </a:ext>
            </a:extLst>
          </p:cNvPr>
          <p:cNvPicPr>
            <a:picLocks noChangeAspect="1"/>
          </p:cNvPicPr>
          <p:nvPr/>
        </p:nvPicPr>
        <p:blipFill>
          <a:blip r:embed="rId10"/>
          <a:stretch>
            <a:fillRect/>
          </a:stretch>
        </p:blipFill>
        <p:spPr>
          <a:xfrm>
            <a:off x="1018304" y="1764559"/>
            <a:ext cx="8445010" cy="1041643"/>
          </a:xfrm>
          <a:prstGeom prst="rect">
            <a:avLst/>
          </a:prstGeom>
        </p:spPr>
      </p:pic>
      <p:graphicFrame>
        <p:nvGraphicFramePr>
          <p:cNvPr id="20" name="Object 12">
            <a:extLst>
              <a:ext uri="{FF2B5EF4-FFF2-40B4-BE49-F238E27FC236}">
                <a16:creationId xmlns:a16="http://schemas.microsoft.com/office/drawing/2014/main" id="{6F81B404-31B1-4B6A-A959-D507C829BD03}"/>
              </a:ext>
            </a:extLst>
          </p:cNvPr>
          <p:cNvGraphicFramePr>
            <a:graphicFrameLocks noChangeAspect="1"/>
          </p:cNvGraphicFramePr>
          <p:nvPr/>
        </p:nvGraphicFramePr>
        <p:xfrm>
          <a:off x="1154113" y="5181600"/>
          <a:ext cx="1800225" cy="688975"/>
        </p:xfrm>
        <a:graphic>
          <a:graphicData uri="http://schemas.openxmlformats.org/presentationml/2006/ole">
            <mc:AlternateContent xmlns:mc="http://schemas.openxmlformats.org/markup-compatibility/2006">
              <mc:Choice xmlns:v="urn:schemas-microsoft-com:vml" Requires="v">
                <p:oleObj spid="_x0000_s10245" name="Equation" r:id="rId11" imgW="736560" imgH="469800" progId="Equation.DSMT4">
                  <p:embed/>
                </p:oleObj>
              </mc:Choice>
              <mc:Fallback>
                <p:oleObj name="Equation" r:id="rId11" imgW="736560" imgH="469800" progId="Equation.DSMT4">
                  <p:embed/>
                  <p:pic>
                    <p:nvPicPr>
                      <p:cNvPr id="13" name="Object 12">
                        <a:extLst>
                          <a:ext uri="{FF2B5EF4-FFF2-40B4-BE49-F238E27FC236}">
                            <a16:creationId xmlns:a16="http://schemas.microsoft.com/office/drawing/2014/main" id="{98E3FF1C-C2F2-4FA0-A48A-499B8412BFD9}"/>
                          </a:ext>
                        </a:extLst>
                      </p:cNvPr>
                      <p:cNvPicPr/>
                      <p:nvPr/>
                    </p:nvPicPr>
                    <p:blipFill>
                      <a:blip r:embed="rId12"/>
                      <a:stretch>
                        <a:fillRect/>
                      </a:stretch>
                    </p:blipFill>
                    <p:spPr>
                      <a:xfrm>
                        <a:off x="1154113" y="5181600"/>
                        <a:ext cx="1800225" cy="688975"/>
                      </a:xfrm>
                      <a:prstGeom prst="rect">
                        <a:avLst/>
                      </a:prstGeom>
                    </p:spPr>
                  </p:pic>
                </p:oleObj>
              </mc:Fallback>
            </mc:AlternateContent>
          </a:graphicData>
        </a:graphic>
      </p:graphicFrame>
    </p:spTree>
    <p:extLst>
      <p:ext uri="{BB962C8B-B14F-4D97-AF65-F5344CB8AC3E}">
        <p14:creationId xmlns:p14="http://schemas.microsoft.com/office/powerpoint/2010/main" val="3588265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11" name="Title 1">
            <a:extLst>
              <a:ext uri="{FF2B5EF4-FFF2-40B4-BE49-F238E27FC236}">
                <a16:creationId xmlns:a16="http://schemas.microsoft.com/office/drawing/2014/main" id="{6A260826-0D04-45DA-81D9-104D410074B4}"/>
              </a:ext>
            </a:extLst>
          </p:cNvPr>
          <p:cNvSpPr>
            <a:spLocks noGrp="1"/>
          </p:cNvSpPr>
          <p:nvPr>
            <p:ph type="title"/>
          </p:nvPr>
        </p:nvSpPr>
        <p:spPr>
          <a:xfrm>
            <a:off x="838200" y="365126"/>
            <a:ext cx="10515600" cy="723444"/>
          </a:xfrm>
        </p:spPr>
        <p:txBody>
          <a:bodyPr/>
          <a:lstStyle/>
          <a:p>
            <a:r>
              <a:rPr lang="en-ZA" dirty="0"/>
              <a:t>Model assumptions</a:t>
            </a:r>
          </a:p>
        </p:txBody>
      </p:sp>
      <p:sp>
        <p:nvSpPr>
          <p:cNvPr id="12" name="Content Placeholder 2">
            <a:extLst>
              <a:ext uri="{FF2B5EF4-FFF2-40B4-BE49-F238E27FC236}">
                <a16:creationId xmlns:a16="http://schemas.microsoft.com/office/drawing/2014/main" id="{F4B81A30-1D6B-4619-9897-A7AA06BD6E35}"/>
              </a:ext>
            </a:extLst>
          </p:cNvPr>
          <p:cNvSpPr>
            <a:spLocks noGrp="1"/>
          </p:cNvSpPr>
          <p:nvPr>
            <p:ph idx="1"/>
          </p:nvPr>
        </p:nvSpPr>
        <p:spPr>
          <a:xfrm>
            <a:off x="838200" y="1088570"/>
            <a:ext cx="11252200" cy="5769429"/>
          </a:xfrm>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ZA" dirty="0"/>
              <a:t> </a:t>
            </a:r>
            <a:br>
              <a:rPr lang="en-ZA" dirty="0"/>
            </a:br>
            <a:endParaRPr lang="en-ZA" dirty="0"/>
          </a:p>
          <a:p>
            <a:pPr>
              <a:buFont typeface="Wingdings" panose="05000000000000000000" pitchFamily="2" charset="2"/>
              <a:buChar char="q"/>
            </a:pPr>
            <a:r>
              <a:rPr lang="en-ZA" dirty="0"/>
              <a:t> </a:t>
            </a:r>
          </a:p>
          <a:p>
            <a:pPr marL="0" indent="0">
              <a:buNone/>
            </a:pPr>
            <a:r>
              <a:rPr lang="en-ZA" dirty="0"/>
              <a:t>    </a:t>
            </a:r>
            <a:r>
              <a:rPr lang="en-US" dirty="0">
                <a:solidFill>
                  <a:srgbClr val="000000"/>
                </a:solidFill>
              </a:rPr>
              <a:t>a positive and locally bounded function </a:t>
            </a:r>
            <a:r>
              <a:rPr lang="en-US" i="1" dirty="0">
                <a:solidFill>
                  <a:srgbClr val="000000"/>
                </a:solidFill>
              </a:rPr>
              <a:t>g</a:t>
            </a:r>
            <a:r>
              <a:rPr lang="en-US" dirty="0">
                <a:solidFill>
                  <a:srgbClr val="000000"/>
                </a:solidFill>
              </a:rPr>
              <a:t>() such that the relation</a:t>
            </a:r>
            <a:r>
              <a:rPr lang="en-US" dirty="0"/>
              <a:t> </a:t>
            </a:r>
            <a:br>
              <a:rPr lang="en-US" dirty="0"/>
            </a:br>
            <a:endParaRPr lang="en-ZA" dirty="0"/>
          </a:p>
          <a:p>
            <a:pPr marL="0" indent="0">
              <a:buNone/>
            </a:pPr>
            <a:r>
              <a:rPr lang="en-ZA" dirty="0"/>
              <a:t>                                                                                               (2)</a:t>
            </a:r>
          </a:p>
          <a:p>
            <a:pPr marL="0" indent="0">
              <a:buNone/>
            </a:pPr>
            <a:endParaRPr lang="en-ZA" dirty="0"/>
          </a:p>
          <a:p>
            <a:pPr marL="0" indent="0">
              <a:buNone/>
            </a:pPr>
            <a:r>
              <a:rPr lang="en-ZA" dirty="0"/>
              <a:t>      </a:t>
            </a:r>
          </a:p>
          <a:p>
            <a:pPr>
              <a:buFont typeface="Wingdings" panose="05000000000000000000" pitchFamily="2" charset="2"/>
              <a:buChar char="q"/>
            </a:pPr>
            <a:endParaRPr lang="en-ZA" dirty="0"/>
          </a:p>
        </p:txBody>
      </p:sp>
      <p:graphicFrame>
        <p:nvGraphicFramePr>
          <p:cNvPr id="13" name="Object 3">
            <a:extLst>
              <a:ext uri="{FF2B5EF4-FFF2-40B4-BE49-F238E27FC236}">
                <a16:creationId xmlns:a16="http://schemas.microsoft.com/office/drawing/2014/main" id="{210471EA-537E-4188-9EB6-9EE56A6EC9A8}"/>
              </a:ext>
            </a:extLst>
          </p:cNvPr>
          <p:cNvGraphicFramePr>
            <a:graphicFrameLocks noChangeAspect="1"/>
          </p:cNvGraphicFramePr>
          <p:nvPr/>
        </p:nvGraphicFramePr>
        <p:xfrm>
          <a:off x="1445418" y="1433395"/>
          <a:ext cx="7726363" cy="757237"/>
        </p:xfrm>
        <a:graphic>
          <a:graphicData uri="http://schemas.openxmlformats.org/presentationml/2006/ole">
            <mc:AlternateContent xmlns:mc="http://schemas.openxmlformats.org/markup-compatibility/2006">
              <mc:Choice xmlns:v="urn:schemas-microsoft-com:vml" Requires="v">
                <p:oleObj spid="_x0000_s11266" name="Equation" r:id="rId4" imgW="2793960" imgH="253800" progId="Equation.DSMT4">
                  <p:embed/>
                </p:oleObj>
              </mc:Choice>
              <mc:Fallback>
                <p:oleObj name="Equation" r:id="rId4" imgW="2793960" imgH="253800" progId="Equation.DSMT4">
                  <p:embed/>
                  <p:pic>
                    <p:nvPicPr>
                      <p:cNvPr id="4" name="Object 3">
                        <a:extLst>
                          <a:ext uri="{FF2B5EF4-FFF2-40B4-BE49-F238E27FC236}">
                            <a16:creationId xmlns:a16="http://schemas.microsoft.com/office/drawing/2014/main" id="{CA45D88E-BBC1-48AD-9807-DD2DFBBF0C5E}"/>
                          </a:ext>
                        </a:extLst>
                      </p:cNvPr>
                      <p:cNvPicPr/>
                      <p:nvPr/>
                    </p:nvPicPr>
                    <p:blipFill>
                      <a:blip r:embed="rId5"/>
                      <a:stretch>
                        <a:fillRect/>
                      </a:stretch>
                    </p:blipFill>
                    <p:spPr>
                      <a:xfrm>
                        <a:off x="1445418" y="1433395"/>
                        <a:ext cx="7726363" cy="757237"/>
                      </a:xfrm>
                      <a:prstGeom prst="rect">
                        <a:avLst/>
                      </a:prstGeom>
                    </p:spPr>
                  </p:pic>
                </p:oleObj>
              </mc:Fallback>
            </mc:AlternateContent>
          </a:graphicData>
        </a:graphic>
      </p:graphicFrame>
      <p:graphicFrame>
        <p:nvGraphicFramePr>
          <p:cNvPr id="14" name="Object 5">
            <a:extLst>
              <a:ext uri="{FF2B5EF4-FFF2-40B4-BE49-F238E27FC236}">
                <a16:creationId xmlns:a16="http://schemas.microsoft.com/office/drawing/2014/main" id="{D848E47A-E0F3-403A-9B90-46D90D5EF6B3}"/>
              </a:ext>
            </a:extLst>
          </p:cNvPr>
          <p:cNvGraphicFramePr>
            <a:graphicFrameLocks noChangeAspect="1"/>
          </p:cNvGraphicFramePr>
          <p:nvPr/>
        </p:nvGraphicFramePr>
        <p:xfrm>
          <a:off x="1382712" y="2329949"/>
          <a:ext cx="10325100" cy="614362"/>
        </p:xfrm>
        <a:graphic>
          <a:graphicData uri="http://schemas.openxmlformats.org/presentationml/2006/ole">
            <mc:AlternateContent xmlns:mc="http://schemas.openxmlformats.org/markup-compatibility/2006">
              <mc:Choice xmlns:v="urn:schemas-microsoft-com:vml" Requires="v">
                <p:oleObj spid="_x0000_s11267" name="Equation" r:id="rId6" imgW="4736880" imgH="253800" progId="Equation.DSMT4">
                  <p:embed/>
                </p:oleObj>
              </mc:Choice>
              <mc:Fallback>
                <p:oleObj name="Equation" r:id="rId6" imgW="4736880" imgH="253800" progId="Equation.DSMT4">
                  <p:embed/>
                  <p:pic>
                    <p:nvPicPr>
                      <p:cNvPr id="6" name="Object 5">
                        <a:extLst>
                          <a:ext uri="{FF2B5EF4-FFF2-40B4-BE49-F238E27FC236}">
                            <a16:creationId xmlns:a16="http://schemas.microsoft.com/office/drawing/2014/main" id="{A26C5FB4-591F-4765-BED7-4FFDA3E8091D}"/>
                          </a:ext>
                        </a:extLst>
                      </p:cNvPr>
                      <p:cNvPicPr/>
                      <p:nvPr/>
                    </p:nvPicPr>
                    <p:blipFill>
                      <a:blip r:embed="rId7"/>
                      <a:stretch>
                        <a:fillRect/>
                      </a:stretch>
                    </p:blipFill>
                    <p:spPr>
                      <a:xfrm>
                        <a:off x="1382712" y="2329949"/>
                        <a:ext cx="10325100" cy="614362"/>
                      </a:xfrm>
                      <a:prstGeom prst="rect">
                        <a:avLst/>
                      </a:prstGeom>
                    </p:spPr>
                  </p:pic>
                </p:oleObj>
              </mc:Fallback>
            </mc:AlternateContent>
          </a:graphicData>
        </a:graphic>
      </p:graphicFrame>
      <p:graphicFrame>
        <p:nvGraphicFramePr>
          <p:cNvPr id="15" name="Object 6">
            <a:extLst>
              <a:ext uri="{FF2B5EF4-FFF2-40B4-BE49-F238E27FC236}">
                <a16:creationId xmlns:a16="http://schemas.microsoft.com/office/drawing/2014/main" id="{86DFD788-0351-4ED9-99D1-B356CE583163}"/>
              </a:ext>
            </a:extLst>
          </p:cNvPr>
          <p:cNvGraphicFramePr>
            <a:graphicFrameLocks noChangeAspect="1"/>
          </p:cNvGraphicFramePr>
          <p:nvPr/>
        </p:nvGraphicFramePr>
        <p:xfrm>
          <a:off x="2101624" y="3667782"/>
          <a:ext cx="7726362" cy="1066800"/>
        </p:xfrm>
        <a:graphic>
          <a:graphicData uri="http://schemas.openxmlformats.org/presentationml/2006/ole">
            <mc:AlternateContent xmlns:mc="http://schemas.openxmlformats.org/markup-compatibility/2006">
              <mc:Choice xmlns:v="urn:schemas-microsoft-com:vml" Requires="v">
                <p:oleObj spid="_x0000_s11268" name="Equation" r:id="rId8" imgW="2438280" imgH="253800" progId="Equation.DSMT4">
                  <p:embed/>
                </p:oleObj>
              </mc:Choice>
              <mc:Fallback>
                <p:oleObj name="Equation" r:id="rId8" imgW="2438280" imgH="253800" progId="Equation.DSMT4">
                  <p:embed/>
                  <p:pic>
                    <p:nvPicPr>
                      <p:cNvPr id="7" name="Object 6">
                        <a:extLst>
                          <a:ext uri="{FF2B5EF4-FFF2-40B4-BE49-F238E27FC236}">
                            <a16:creationId xmlns:a16="http://schemas.microsoft.com/office/drawing/2014/main" id="{AB8BAD6A-BCE6-42E5-BF2E-5E46E953D289}"/>
                          </a:ext>
                        </a:extLst>
                      </p:cNvPr>
                      <p:cNvPicPr/>
                      <p:nvPr/>
                    </p:nvPicPr>
                    <p:blipFill>
                      <a:blip r:embed="rId9"/>
                      <a:stretch>
                        <a:fillRect/>
                      </a:stretch>
                    </p:blipFill>
                    <p:spPr>
                      <a:xfrm>
                        <a:off x="2101624" y="3667782"/>
                        <a:ext cx="7726362" cy="1066800"/>
                      </a:xfrm>
                      <a:prstGeom prst="rect">
                        <a:avLst/>
                      </a:prstGeom>
                    </p:spPr>
                  </p:pic>
                </p:oleObj>
              </mc:Fallback>
            </mc:AlternateContent>
          </a:graphicData>
        </a:graphic>
      </p:graphicFrame>
      <p:graphicFrame>
        <p:nvGraphicFramePr>
          <p:cNvPr id="16" name="Object 7">
            <a:extLst>
              <a:ext uri="{FF2B5EF4-FFF2-40B4-BE49-F238E27FC236}">
                <a16:creationId xmlns:a16="http://schemas.microsoft.com/office/drawing/2014/main" id="{115747FA-1E23-440C-B8F6-46C934B5D9CA}"/>
              </a:ext>
            </a:extLst>
          </p:cNvPr>
          <p:cNvGraphicFramePr>
            <a:graphicFrameLocks noChangeAspect="1"/>
          </p:cNvGraphicFramePr>
          <p:nvPr/>
        </p:nvGraphicFramePr>
        <p:xfrm>
          <a:off x="1445418" y="5340228"/>
          <a:ext cx="9617075" cy="614363"/>
        </p:xfrm>
        <a:graphic>
          <a:graphicData uri="http://schemas.openxmlformats.org/presentationml/2006/ole">
            <mc:AlternateContent xmlns:mc="http://schemas.openxmlformats.org/markup-compatibility/2006">
              <mc:Choice xmlns:v="urn:schemas-microsoft-com:vml" Requires="v">
                <p:oleObj spid="_x0000_s11269" name="Equation" r:id="rId10" imgW="2679480" imgH="228600" progId="Equation.DSMT4">
                  <p:embed/>
                </p:oleObj>
              </mc:Choice>
              <mc:Fallback>
                <p:oleObj name="Equation" r:id="rId10" imgW="2679480" imgH="228600" progId="Equation.DSMT4">
                  <p:embed/>
                  <p:pic>
                    <p:nvPicPr>
                      <p:cNvPr id="8" name="Object 7">
                        <a:extLst>
                          <a:ext uri="{FF2B5EF4-FFF2-40B4-BE49-F238E27FC236}">
                            <a16:creationId xmlns:a16="http://schemas.microsoft.com/office/drawing/2014/main" id="{10FB57ED-2C04-4DD8-A413-F8D08E727110}"/>
                          </a:ext>
                        </a:extLst>
                      </p:cNvPr>
                      <p:cNvPicPr/>
                      <p:nvPr/>
                    </p:nvPicPr>
                    <p:blipFill>
                      <a:blip r:embed="rId11"/>
                      <a:stretch>
                        <a:fillRect/>
                      </a:stretch>
                    </p:blipFill>
                    <p:spPr>
                      <a:xfrm>
                        <a:off x="1445418" y="5340228"/>
                        <a:ext cx="9617075" cy="614363"/>
                      </a:xfrm>
                      <a:prstGeom prst="rect">
                        <a:avLst/>
                      </a:prstGeom>
                    </p:spPr>
                  </p:pic>
                </p:oleObj>
              </mc:Fallback>
            </mc:AlternateContent>
          </a:graphicData>
        </a:graphic>
      </p:graphicFrame>
    </p:spTree>
    <p:extLst>
      <p:ext uri="{BB962C8B-B14F-4D97-AF65-F5344CB8AC3E}">
        <p14:creationId xmlns:p14="http://schemas.microsoft.com/office/powerpoint/2010/main" val="3645737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36653-E4AE-48FB-91F5-E2DC54E78370}"/>
              </a:ext>
            </a:extLst>
          </p:cNvPr>
          <p:cNvSpPr>
            <a:spLocks noGrp="1"/>
          </p:cNvSpPr>
          <p:nvPr>
            <p:ph type="title"/>
          </p:nvPr>
        </p:nvSpPr>
        <p:spPr>
          <a:xfrm>
            <a:off x="377371" y="365125"/>
            <a:ext cx="10976429" cy="854075"/>
          </a:xfrm>
        </p:spPr>
        <p:txBody>
          <a:bodyPr/>
          <a:lstStyle/>
          <a:p>
            <a:r>
              <a:rPr lang="en-ZA" sz="3600" dirty="0"/>
              <a:t>Homogeneous and mixed Poisson risk process</a:t>
            </a:r>
          </a:p>
        </p:txBody>
      </p:sp>
      <p:sp>
        <p:nvSpPr>
          <p:cNvPr id="3" name="Content Placeholder 2">
            <a:extLst>
              <a:ext uri="{FF2B5EF4-FFF2-40B4-BE49-F238E27FC236}">
                <a16:creationId xmlns:a16="http://schemas.microsoft.com/office/drawing/2014/main" id="{626E2682-C0A0-404E-9E1A-FCCA89ACEB18}"/>
              </a:ext>
            </a:extLst>
          </p:cNvPr>
          <p:cNvSpPr>
            <a:spLocks noGrp="1"/>
          </p:cNvSpPr>
          <p:nvPr>
            <p:ph idx="1"/>
          </p:nvPr>
        </p:nvSpPr>
        <p:spPr>
          <a:xfrm>
            <a:off x="478971" y="1219200"/>
            <a:ext cx="11611429" cy="5529943"/>
          </a:xfrm>
        </p:spPr>
        <p:txBody>
          <a:bodyPr/>
          <a:lstStyle/>
          <a:p>
            <a:pPr marL="0" indent="0">
              <a:buNone/>
            </a:pPr>
            <a:r>
              <a:rPr lang="en-ZA" sz="3200" b="1" u="sng" dirty="0">
                <a:solidFill>
                  <a:srgbClr val="0070C0"/>
                </a:solidFill>
              </a:rPr>
              <a:t>Theorem (1)</a:t>
            </a:r>
          </a:p>
          <a:p>
            <a:pPr marL="0" indent="0">
              <a:buNone/>
            </a:pPr>
            <a:endParaRPr lang="en-ZA" sz="3200" dirty="0">
              <a:solidFill>
                <a:srgbClr val="0070C0"/>
              </a:solidFill>
            </a:endParaRPr>
          </a:p>
        </p:txBody>
      </p:sp>
      <p:graphicFrame>
        <p:nvGraphicFramePr>
          <p:cNvPr id="5" name="Object 4">
            <a:extLst>
              <a:ext uri="{FF2B5EF4-FFF2-40B4-BE49-F238E27FC236}">
                <a16:creationId xmlns:a16="http://schemas.microsoft.com/office/drawing/2014/main" id="{A05D99B7-42AE-481F-BD1D-28665FB91C44}"/>
              </a:ext>
            </a:extLst>
          </p:cNvPr>
          <p:cNvGraphicFramePr>
            <a:graphicFrameLocks noChangeAspect="1"/>
          </p:cNvGraphicFramePr>
          <p:nvPr/>
        </p:nvGraphicFramePr>
        <p:xfrm>
          <a:off x="638630" y="1835150"/>
          <a:ext cx="11335656" cy="1844675"/>
        </p:xfrm>
        <a:graphic>
          <a:graphicData uri="http://schemas.openxmlformats.org/presentationml/2006/ole">
            <mc:AlternateContent xmlns:mc="http://schemas.openxmlformats.org/markup-compatibility/2006">
              <mc:Choice xmlns:v="urn:schemas-microsoft-com:vml" Requires="v">
                <p:oleObj spid="_x0000_s3078" name="Equation" r:id="rId3" imgW="3759120" imgH="660240" progId="Equation.DSMT4">
                  <p:embed/>
                </p:oleObj>
              </mc:Choice>
              <mc:Fallback>
                <p:oleObj name="Equation" r:id="rId3" imgW="3759120" imgH="660240" progId="Equation.DSMT4">
                  <p:embed/>
                  <p:pic>
                    <p:nvPicPr>
                      <p:cNvPr id="5" name="Object 4">
                        <a:extLst>
                          <a:ext uri="{FF2B5EF4-FFF2-40B4-BE49-F238E27FC236}">
                            <a16:creationId xmlns:a16="http://schemas.microsoft.com/office/drawing/2014/main" id="{A05D99B7-42AE-481F-BD1D-28665FB91C44}"/>
                          </a:ext>
                        </a:extLst>
                      </p:cNvPr>
                      <p:cNvPicPr/>
                      <p:nvPr/>
                    </p:nvPicPr>
                    <p:blipFill>
                      <a:blip r:embed="rId4"/>
                      <a:stretch>
                        <a:fillRect/>
                      </a:stretch>
                    </p:blipFill>
                    <p:spPr>
                      <a:xfrm>
                        <a:off x="638630" y="1835150"/>
                        <a:ext cx="11335656" cy="184467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A738CBB5-25C2-4826-9724-4985528A3544}"/>
              </a:ext>
            </a:extLst>
          </p:cNvPr>
          <p:cNvGraphicFramePr>
            <a:graphicFrameLocks noChangeAspect="1"/>
          </p:cNvGraphicFramePr>
          <p:nvPr/>
        </p:nvGraphicFramePr>
        <p:xfrm>
          <a:off x="377371" y="3846513"/>
          <a:ext cx="11713029" cy="2646362"/>
        </p:xfrm>
        <a:graphic>
          <a:graphicData uri="http://schemas.openxmlformats.org/presentationml/2006/ole">
            <mc:AlternateContent xmlns:mc="http://schemas.openxmlformats.org/markup-compatibility/2006">
              <mc:Choice xmlns:v="urn:schemas-microsoft-com:vml" Requires="v">
                <p:oleObj spid="_x0000_s3079" name="Equation" r:id="rId5" imgW="3301920" imgH="901440" progId="Equation.DSMT4">
                  <p:embed/>
                </p:oleObj>
              </mc:Choice>
              <mc:Fallback>
                <p:oleObj name="Equation" r:id="rId5" imgW="3301920" imgH="901440" progId="Equation.DSMT4">
                  <p:embed/>
                  <p:pic>
                    <p:nvPicPr>
                      <p:cNvPr id="6" name="Object 5">
                        <a:extLst>
                          <a:ext uri="{FF2B5EF4-FFF2-40B4-BE49-F238E27FC236}">
                            <a16:creationId xmlns:a16="http://schemas.microsoft.com/office/drawing/2014/main" id="{A738CBB5-25C2-4826-9724-4985528A3544}"/>
                          </a:ext>
                        </a:extLst>
                      </p:cNvPr>
                      <p:cNvPicPr/>
                      <p:nvPr/>
                    </p:nvPicPr>
                    <p:blipFill>
                      <a:blip r:embed="rId6"/>
                      <a:stretch>
                        <a:fillRect/>
                      </a:stretch>
                    </p:blipFill>
                    <p:spPr>
                      <a:xfrm>
                        <a:off x="377371" y="3846513"/>
                        <a:ext cx="11713029" cy="2646362"/>
                      </a:xfrm>
                      <a:prstGeom prst="rect">
                        <a:avLst/>
                      </a:prstGeom>
                    </p:spPr>
                  </p:pic>
                </p:oleObj>
              </mc:Fallback>
            </mc:AlternateContent>
          </a:graphicData>
        </a:graphic>
      </p:graphicFrame>
    </p:spTree>
    <p:extLst>
      <p:ext uri="{BB962C8B-B14F-4D97-AF65-F5344CB8AC3E}">
        <p14:creationId xmlns:p14="http://schemas.microsoft.com/office/powerpoint/2010/main" val="648620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B6A415-A9F5-455F-B21C-D8AA73623873}"/>
              </a:ext>
            </a:extLst>
          </p:cNvPr>
          <p:cNvSpPr>
            <a:spLocks noGrp="1"/>
          </p:cNvSpPr>
          <p:nvPr>
            <p:ph idx="1"/>
          </p:nvPr>
        </p:nvSpPr>
        <p:spPr>
          <a:xfrm>
            <a:off x="943429" y="0"/>
            <a:ext cx="11132457" cy="6936377"/>
          </a:xfrm>
        </p:spPr>
        <p:txBody>
          <a:bodyPr/>
          <a:lstStyle/>
          <a:p>
            <a:pPr marL="0" indent="0">
              <a:buNone/>
            </a:pPr>
            <a:r>
              <a:rPr lang="en-US" b="1" u="sng" dirty="0">
                <a:solidFill>
                  <a:srgbClr val="0070C0"/>
                </a:solidFill>
              </a:rPr>
              <a:t>Theorem (2)</a:t>
            </a:r>
          </a:p>
          <a:p>
            <a:pPr marL="0" indent="0">
              <a:buNone/>
            </a:pPr>
            <a:endParaRPr lang="en-US" b="1" u="sng" dirty="0">
              <a:solidFill>
                <a:srgbClr val="0070C0"/>
              </a:solidFill>
            </a:endParaRPr>
          </a:p>
          <a:p>
            <a:pPr marL="0" indent="0">
              <a:buNone/>
            </a:pPr>
            <a:endParaRPr lang="en-US" b="1" u="sng" dirty="0">
              <a:solidFill>
                <a:srgbClr val="0070C0"/>
              </a:solidFill>
            </a:endParaRPr>
          </a:p>
          <a:p>
            <a:pPr marL="0" indent="0">
              <a:buNone/>
            </a:pPr>
            <a:endParaRPr lang="en-US" b="1" u="sng" dirty="0">
              <a:solidFill>
                <a:srgbClr val="0070C0"/>
              </a:solidFill>
            </a:endParaRPr>
          </a:p>
          <a:p>
            <a:pPr>
              <a:buFont typeface="Wingdings" panose="05000000000000000000" pitchFamily="2" charset="2"/>
              <a:buChar char="Ø"/>
            </a:pPr>
            <a:r>
              <a:rPr lang="en-ZA" altLang="fr-FR" dirty="0">
                <a:solidFill>
                  <a:srgbClr val="0070C0"/>
                </a:solidFill>
              </a:rPr>
              <a:t> Homogeneous Poisson risk process</a:t>
            </a:r>
            <a:r>
              <a:rPr lang="en-ZA" dirty="0">
                <a:solidFill>
                  <a:srgbClr val="0070C0"/>
                </a:solidFill>
              </a:rPr>
              <a:t>:</a:t>
            </a:r>
          </a:p>
          <a:p>
            <a:pPr marL="0" indent="0">
              <a:buNone/>
            </a:pPr>
            <a:r>
              <a:rPr lang="en-ZA" dirty="0"/>
              <a:t>    </a:t>
            </a:r>
            <a:br>
              <a:rPr lang="en-ZA" dirty="0"/>
            </a:br>
            <a:endParaRPr lang="en-ZA" dirty="0"/>
          </a:p>
          <a:p>
            <a:pPr marL="0" indent="0">
              <a:buNone/>
            </a:pPr>
            <a:endParaRPr lang="en-ZA" b="1" u="sng" dirty="0">
              <a:solidFill>
                <a:srgbClr val="0070C0"/>
              </a:solidFill>
            </a:endParaRPr>
          </a:p>
          <a:p>
            <a:pPr>
              <a:buFont typeface="Wingdings" panose="05000000000000000000" pitchFamily="2" charset="2"/>
              <a:buChar char="Ø"/>
            </a:pPr>
            <a:r>
              <a:rPr lang="en-US" b="1" dirty="0">
                <a:solidFill>
                  <a:srgbClr val="0070C0"/>
                </a:solidFill>
              </a:rPr>
              <a:t> </a:t>
            </a:r>
            <a:r>
              <a:rPr lang="en-US" dirty="0">
                <a:solidFill>
                  <a:srgbClr val="0070C0"/>
                </a:solidFill>
              </a:rPr>
              <a:t>Mixed Poisson risk process with intensity rate </a:t>
            </a:r>
            <a:r>
              <a:rPr lang="el-GR" dirty="0">
                <a:solidFill>
                  <a:srgbClr val="0070C0"/>
                </a:solidFill>
              </a:rPr>
              <a:t>Λ</a:t>
            </a:r>
            <a:r>
              <a:rPr lang="en-US" dirty="0">
                <a:solidFill>
                  <a:srgbClr val="0070C0"/>
                </a:solidFill>
              </a:rPr>
              <a:t>:</a:t>
            </a:r>
          </a:p>
          <a:p>
            <a:pPr marL="0" indent="0">
              <a:buNone/>
            </a:pPr>
            <a:endParaRPr lang="en-US" b="1" u="sng" dirty="0">
              <a:solidFill>
                <a:srgbClr val="0070C0"/>
              </a:solidFill>
            </a:endParaRPr>
          </a:p>
          <a:p>
            <a:pPr marL="0" indent="0">
              <a:buNone/>
            </a:pPr>
            <a:br>
              <a:rPr lang="en-US" b="1" u="sng" dirty="0">
                <a:solidFill>
                  <a:srgbClr val="0070C0"/>
                </a:solidFill>
              </a:rPr>
            </a:br>
            <a:br>
              <a:rPr lang="en-US" b="1" u="sng" dirty="0">
                <a:solidFill>
                  <a:srgbClr val="0070C0"/>
                </a:solidFill>
              </a:rPr>
            </a:br>
            <a:endParaRPr lang="en-US" b="1" u="sng" dirty="0">
              <a:solidFill>
                <a:srgbClr val="0070C0"/>
              </a:solidFill>
            </a:endParaRPr>
          </a:p>
          <a:p>
            <a:pPr>
              <a:buFont typeface="Wingdings" panose="05000000000000000000" pitchFamily="2" charset="2"/>
              <a:buChar char="Ø"/>
            </a:pPr>
            <a:endParaRPr lang="en-ZA" dirty="0"/>
          </a:p>
        </p:txBody>
      </p:sp>
      <p:graphicFrame>
        <p:nvGraphicFramePr>
          <p:cNvPr id="5" name="Object 4">
            <a:extLst>
              <a:ext uri="{FF2B5EF4-FFF2-40B4-BE49-F238E27FC236}">
                <a16:creationId xmlns:a16="http://schemas.microsoft.com/office/drawing/2014/main" id="{145505EB-582C-4992-98D7-36A5DFEAA2B5}"/>
              </a:ext>
            </a:extLst>
          </p:cNvPr>
          <p:cNvGraphicFramePr>
            <a:graphicFrameLocks noChangeAspect="1"/>
          </p:cNvGraphicFramePr>
          <p:nvPr/>
        </p:nvGraphicFramePr>
        <p:xfrm>
          <a:off x="943429" y="696913"/>
          <a:ext cx="10856685" cy="1377950"/>
        </p:xfrm>
        <a:graphic>
          <a:graphicData uri="http://schemas.openxmlformats.org/presentationml/2006/ole">
            <mc:AlternateContent xmlns:mc="http://schemas.openxmlformats.org/markup-compatibility/2006">
              <mc:Choice xmlns:v="urn:schemas-microsoft-com:vml" Requires="v">
                <p:oleObj spid="_x0000_s4106" name="Equation" r:id="rId3" imgW="3657600" imgH="457200" progId="Equation.DSMT4">
                  <p:embed/>
                </p:oleObj>
              </mc:Choice>
              <mc:Fallback>
                <p:oleObj name="Equation" r:id="rId3" imgW="3657600" imgH="457200" progId="Equation.DSMT4">
                  <p:embed/>
                  <p:pic>
                    <p:nvPicPr>
                      <p:cNvPr id="5" name="Object 4">
                        <a:extLst>
                          <a:ext uri="{FF2B5EF4-FFF2-40B4-BE49-F238E27FC236}">
                            <a16:creationId xmlns:a16="http://schemas.microsoft.com/office/drawing/2014/main" id="{145505EB-582C-4992-98D7-36A5DFEAA2B5}"/>
                          </a:ext>
                        </a:extLst>
                      </p:cNvPr>
                      <p:cNvPicPr/>
                      <p:nvPr/>
                    </p:nvPicPr>
                    <p:blipFill>
                      <a:blip r:embed="rId4"/>
                      <a:stretch>
                        <a:fillRect/>
                      </a:stretch>
                    </p:blipFill>
                    <p:spPr>
                      <a:xfrm>
                        <a:off x="943429" y="696913"/>
                        <a:ext cx="10856685" cy="137795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165BB167-4C70-4E98-B920-DCFF4FFB8E4A}"/>
              </a:ext>
            </a:extLst>
          </p:cNvPr>
          <p:cNvGraphicFramePr>
            <a:graphicFrameLocks noChangeAspect="1"/>
          </p:cNvGraphicFramePr>
          <p:nvPr/>
        </p:nvGraphicFramePr>
        <p:xfrm>
          <a:off x="1272721" y="2717302"/>
          <a:ext cx="9975850" cy="1192212"/>
        </p:xfrm>
        <a:graphic>
          <a:graphicData uri="http://schemas.openxmlformats.org/presentationml/2006/ole">
            <mc:AlternateContent xmlns:mc="http://schemas.openxmlformats.org/markup-compatibility/2006">
              <mc:Choice xmlns:v="urn:schemas-microsoft-com:vml" Requires="v">
                <p:oleObj spid="_x0000_s4107" name="Equation" r:id="rId5" imgW="4533840" imgH="406080" progId="Equation.DSMT4">
                  <p:embed/>
                </p:oleObj>
              </mc:Choice>
              <mc:Fallback>
                <p:oleObj name="Equation" r:id="rId5" imgW="4533840" imgH="406080" progId="Equation.DSMT4">
                  <p:embed/>
                  <p:pic>
                    <p:nvPicPr>
                      <p:cNvPr id="6" name="Object 5">
                        <a:extLst>
                          <a:ext uri="{FF2B5EF4-FFF2-40B4-BE49-F238E27FC236}">
                            <a16:creationId xmlns:a16="http://schemas.microsoft.com/office/drawing/2014/main" id="{165BB167-4C70-4E98-B920-DCFF4FFB8E4A}"/>
                          </a:ext>
                        </a:extLst>
                      </p:cNvPr>
                      <p:cNvPicPr/>
                      <p:nvPr/>
                    </p:nvPicPr>
                    <p:blipFill>
                      <a:blip r:embed="rId6"/>
                      <a:stretch>
                        <a:fillRect/>
                      </a:stretch>
                    </p:blipFill>
                    <p:spPr>
                      <a:xfrm>
                        <a:off x="1272721" y="2717302"/>
                        <a:ext cx="9975850" cy="1192212"/>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88039E48-CC5D-4564-B103-8551D026F0A1}"/>
              </a:ext>
            </a:extLst>
          </p:cNvPr>
          <p:cNvGraphicFramePr>
            <a:graphicFrameLocks noChangeAspect="1"/>
          </p:cNvGraphicFramePr>
          <p:nvPr/>
        </p:nvGraphicFramePr>
        <p:xfrm>
          <a:off x="4794250" y="2371725"/>
          <a:ext cx="114300" cy="177800"/>
        </p:xfrm>
        <a:graphic>
          <a:graphicData uri="http://schemas.openxmlformats.org/presentationml/2006/ole">
            <mc:AlternateContent xmlns:mc="http://schemas.openxmlformats.org/markup-compatibility/2006">
              <mc:Choice xmlns:v="urn:schemas-microsoft-com:vml" Requires="v">
                <p:oleObj spid="_x0000_s4108" name="Equation" r:id="rId7" imgW="114120" imgH="177480" progId="Equation.DSMT4">
                  <p:embed/>
                </p:oleObj>
              </mc:Choice>
              <mc:Fallback>
                <p:oleObj name="Equation" r:id="rId7" imgW="114120" imgH="177480" progId="Equation.DSMT4">
                  <p:embed/>
                  <p:pic>
                    <p:nvPicPr>
                      <p:cNvPr id="7" name="Object 6">
                        <a:extLst>
                          <a:ext uri="{FF2B5EF4-FFF2-40B4-BE49-F238E27FC236}">
                            <a16:creationId xmlns:a16="http://schemas.microsoft.com/office/drawing/2014/main" id="{88039E48-CC5D-4564-B103-8551D026F0A1}"/>
                          </a:ext>
                        </a:extLst>
                      </p:cNvPr>
                      <p:cNvPicPr/>
                      <p:nvPr/>
                    </p:nvPicPr>
                    <p:blipFill>
                      <a:blip r:embed="rId8"/>
                      <a:stretch>
                        <a:fillRect/>
                      </a:stretch>
                    </p:blipFill>
                    <p:spPr>
                      <a:xfrm>
                        <a:off x="4794250" y="2371725"/>
                        <a:ext cx="114300" cy="17780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020191D6-1FCD-4F0E-9E83-16B72672DB9C}"/>
              </a:ext>
            </a:extLst>
          </p:cNvPr>
          <p:cNvGraphicFramePr>
            <a:graphicFrameLocks noChangeAspect="1"/>
          </p:cNvGraphicFramePr>
          <p:nvPr/>
        </p:nvGraphicFramePr>
        <p:xfrm>
          <a:off x="1272721" y="4760913"/>
          <a:ext cx="10379348" cy="1379537"/>
        </p:xfrm>
        <a:graphic>
          <a:graphicData uri="http://schemas.openxmlformats.org/presentationml/2006/ole">
            <mc:AlternateContent xmlns:mc="http://schemas.openxmlformats.org/markup-compatibility/2006">
              <mc:Choice xmlns:v="urn:schemas-microsoft-com:vml" Requires="v">
                <p:oleObj spid="_x0000_s4109" name="Equation" r:id="rId9" imgW="4203360" imgH="444240" progId="Equation.DSMT4">
                  <p:embed/>
                </p:oleObj>
              </mc:Choice>
              <mc:Fallback>
                <p:oleObj name="Equation" r:id="rId9" imgW="4203360" imgH="444240" progId="Equation.DSMT4">
                  <p:embed/>
                  <p:pic>
                    <p:nvPicPr>
                      <p:cNvPr id="9" name="Object 8">
                        <a:extLst>
                          <a:ext uri="{FF2B5EF4-FFF2-40B4-BE49-F238E27FC236}">
                            <a16:creationId xmlns:a16="http://schemas.microsoft.com/office/drawing/2014/main" id="{020191D6-1FCD-4F0E-9E83-16B72672DB9C}"/>
                          </a:ext>
                        </a:extLst>
                      </p:cNvPr>
                      <p:cNvPicPr/>
                      <p:nvPr/>
                    </p:nvPicPr>
                    <p:blipFill>
                      <a:blip r:embed="rId10"/>
                      <a:stretch>
                        <a:fillRect/>
                      </a:stretch>
                    </p:blipFill>
                    <p:spPr>
                      <a:xfrm>
                        <a:off x="1272721" y="4760913"/>
                        <a:ext cx="10379348" cy="1379537"/>
                      </a:xfrm>
                      <a:prstGeom prst="rect">
                        <a:avLst/>
                      </a:prstGeom>
                    </p:spPr>
                  </p:pic>
                </p:oleObj>
              </mc:Fallback>
            </mc:AlternateContent>
          </a:graphicData>
        </a:graphic>
      </p:graphicFrame>
    </p:spTree>
    <p:extLst>
      <p:ext uri="{BB962C8B-B14F-4D97-AF65-F5344CB8AC3E}">
        <p14:creationId xmlns:p14="http://schemas.microsoft.com/office/powerpoint/2010/main" val="2797693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1DC88-B509-41FA-BC68-DB0E9F4E1E32}"/>
              </a:ext>
            </a:extLst>
          </p:cNvPr>
          <p:cNvSpPr>
            <a:spLocks noGrp="1"/>
          </p:cNvSpPr>
          <p:nvPr>
            <p:ph type="title"/>
          </p:nvPr>
        </p:nvSpPr>
        <p:spPr>
          <a:xfrm>
            <a:off x="574766" y="365126"/>
            <a:ext cx="10779034" cy="771344"/>
          </a:xfrm>
        </p:spPr>
        <p:txBody>
          <a:bodyPr/>
          <a:lstStyle/>
          <a:p>
            <a:r>
              <a:rPr lang="en-ZA" dirty="0"/>
              <a:t>Non-homogeneous Poisson risk model</a:t>
            </a:r>
          </a:p>
        </p:txBody>
      </p:sp>
      <p:sp>
        <p:nvSpPr>
          <p:cNvPr id="3" name="Content Placeholder 2">
            <a:extLst>
              <a:ext uri="{FF2B5EF4-FFF2-40B4-BE49-F238E27FC236}">
                <a16:creationId xmlns:a16="http://schemas.microsoft.com/office/drawing/2014/main" id="{132B968D-A096-48FA-BE63-A8CBE092C278}"/>
              </a:ext>
            </a:extLst>
          </p:cNvPr>
          <p:cNvSpPr>
            <a:spLocks noGrp="1"/>
          </p:cNvSpPr>
          <p:nvPr>
            <p:ph idx="1"/>
          </p:nvPr>
        </p:nvSpPr>
        <p:spPr>
          <a:xfrm>
            <a:off x="448491" y="1136470"/>
            <a:ext cx="11582399" cy="5721530"/>
          </a:xfrm>
        </p:spPr>
        <p:txBody>
          <a:bodyPr/>
          <a:lstStyle/>
          <a:p>
            <a:pPr marL="0" indent="0">
              <a:buNone/>
            </a:pPr>
            <a:r>
              <a:rPr lang="en-US" b="1" u="sng" dirty="0">
                <a:solidFill>
                  <a:srgbClr val="0070C0"/>
                </a:solidFill>
              </a:rPr>
              <a:t>Theorem (3)</a:t>
            </a:r>
          </a:p>
          <a:p>
            <a:pPr marL="0" indent="0">
              <a:buNone/>
            </a:pPr>
            <a:endParaRPr lang="en-ZA" b="1" u="sng" dirty="0">
              <a:solidFill>
                <a:srgbClr val="0070C0"/>
              </a:solidFill>
            </a:endParaRPr>
          </a:p>
          <a:p>
            <a:pPr marL="0" indent="0">
              <a:buNone/>
            </a:pPr>
            <a:endParaRPr lang="en-ZA" b="1" u="sng" dirty="0">
              <a:solidFill>
                <a:srgbClr val="0070C0"/>
              </a:solidFill>
            </a:endParaRPr>
          </a:p>
          <a:p>
            <a:pPr marL="0" indent="0">
              <a:buNone/>
            </a:pPr>
            <a:endParaRPr lang="en-ZA" b="1" u="sng" dirty="0">
              <a:solidFill>
                <a:srgbClr val="0070C0"/>
              </a:solidFill>
            </a:endParaRPr>
          </a:p>
          <a:p>
            <a:pPr marL="0" indent="0">
              <a:buNone/>
            </a:pPr>
            <a:endParaRPr lang="en-ZA" b="1" u="sng" dirty="0">
              <a:solidFill>
                <a:srgbClr val="0070C0"/>
              </a:solidFill>
            </a:endParaRPr>
          </a:p>
          <a:p>
            <a:pPr marL="0" indent="0">
              <a:buNone/>
            </a:pPr>
            <a:endParaRPr lang="en-ZA" b="1" u="sng" dirty="0">
              <a:solidFill>
                <a:srgbClr val="0070C0"/>
              </a:solidFill>
            </a:endParaRPr>
          </a:p>
        </p:txBody>
      </p:sp>
      <p:graphicFrame>
        <p:nvGraphicFramePr>
          <p:cNvPr id="4" name="Object 3">
            <a:extLst>
              <a:ext uri="{FF2B5EF4-FFF2-40B4-BE49-F238E27FC236}">
                <a16:creationId xmlns:a16="http://schemas.microsoft.com/office/drawing/2014/main" id="{4E6EE4F6-B0C9-4088-BC67-FFEC5D7C47BE}"/>
              </a:ext>
            </a:extLst>
          </p:cNvPr>
          <p:cNvGraphicFramePr>
            <a:graphicFrameLocks noChangeAspect="1"/>
          </p:cNvGraphicFramePr>
          <p:nvPr/>
        </p:nvGraphicFramePr>
        <p:xfrm>
          <a:off x="643344" y="1907814"/>
          <a:ext cx="10905311" cy="1627187"/>
        </p:xfrm>
        <a:graphic>
          <a:graphicData uri="http://schemas.openxmlformats.org/presentationml/2006/ole">
            <mc:AlternateContent xmlns:mc="http://schemas.openxmlformats.org/markup-compatibility/2006">
              <mc:Choice xmlns:v="urn:schemas-microsoft-com:vml" Requires="v">
                <p:oleObj spid="_x0000_s5126" name="Equation" r:id="rId3" imgW="4470120" imgH="660240" progId="Equation.DSMT4">
                  <p:embed/>
                </p:oleObj>
              </mc:Choice>
              <mc:Fallback>
                <p:oleObj name="Equation" r:id="rId3" imgW="4470120" imgH="660240" progId="Equation.DSMT4">
                  <p:embed/>
                  <p:pic>
                    <p:nvPicPr>
                      <p:cNvPr id="4" name="Object 3">
                        <a:extLst>
                          <a:ext uri="{FF2B5EF4-FFF2-40B4-BE49-F238E27FC236}">
                            <a16:creationId xmlns:a16="http://schemas.microsoft.com/office/drawing/2014/main" id="{4E6EE4F6-B0C9-4088-BC67-FFEC5D7C47BE}"/>
                          </a:ext>
                        </a:extLst>
                      </p:cNvPr>
                      <p:cNvPicPr/>
                      <p:nvPr/>
                    </p:nvPicPr>
                    <p:blipFill>
                      <a:blip r:embed="rId4"/>
                      <a:stretch>
                        <a:fillRect/>
                      </a:stretch>
                    </p:blipFill>
                    <p:spPr>
                      <a:xfrm>
                        <a:off x="643344" y="1907814"/>
                        <a:ext cx="10905311" cy="1627187"/>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A93EE073-32B2-46D8-BF73-075416353F40}"/>
              </a:ext>
            </a:extLst>
          </p:cNvPr>
          <p:cNvGraphicFramePr>
            <a:graphicFrameLocks noChangeAspect="1"/>
          </p:cNvGraphicFramePr>
          <p:nvPr/>
        </p:nvGraphicFramePr>
        <p:xfrm>
          <a:off x="471488" y="3598863"/>
          <a:ext cx="11415712" cy="2759075"/>
        </p:xfrm>
        <a:graphic>
          <a:graphicData uri="http://schemas.openxmlformats.org/presentationml/2006/ole">
            <mc:AlternateContent xmlns:mc="http://schemas.openxmlformats.org/markup-compatibility/2006">
              <mc:Choice xmlns:v="urn:schemas-microsoft-com:vml" Requires="v">
                <p:oleObj spid="_x0000_s5127" name="Equation" r:id="rId5" imgW="3124080" imgH="939600" progId="Equation.DSMT4">
                  <p:embed/>
                </p:oleObj>
              </mc:Choice>
              <mc:Fallback>
                <p:oleObj name="Equation" r:id="rId5" imgW="3124080" imgH="939600" progId="Equation.DSMT4">
                  <p:embed/>
                  <p:pic>
                    <p:nvPicPr>
                      <p:cNvPr id="6" name="Object 5">
                        <a:extLst>
                          <a:ext uri="{FF2B5EF4-FFF2-40B4-BE49-F238E27FC236}">
                            <a16:creationId xmlns:a16="http://schemas.microsoft.com/office/drawing/2014/main" id="{A93EE073-32B2-46D8-BF73-075416353F40}"/>
                          </a:ext>
                        </a:extLst>
                      </p:cNvPr>
                      <p:cNvPicPr/>
                      <p:nvPr/>
                    </p:nvPicPr>
                    <p:blipFill>
                      <a:blip r:embed="rId6"/>
                      <a:stretch>
                        <a:fillRect/>
                      </a:stretch>
                    </p:blipFill>
                    <p:spPr>
                      <a:xfrm>
                        <a:off x="471488" y="3598863"/>
                        <a:ext cx="11415712" cy="2759075"/>
                      </a:xfrm>
                      <a:prstGeom prst="rect">
                        <a:avLst/>
                      </a:prstGeom>
                    </p:spPr>
                  </p:pic>
                </p:oleObj>
              </mc:Fallback>
            </mc:AlternateContent>
          </a:graphicData>
        </a:graphic>
      </p:graphicFrame>
    </p:spTree>
    <p:extLst>
      <p:ext uri="{BB962C8B-B14F-4D97-AF65-F5344CB8AC3E}">
        <p14:creationId xmlns:p14="http://schemas.microsoft.com/office/powerpoint/2010/main" val="2482345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C92E691D-C8C1-4809-94AA-14AD017A9A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5005" y="193982"/>
            <a:ext cx="2331498" cy="837612"/>
          </a:xfrm>
          <a:prstGeom prst="rect">
            <a:avLst/>
          </a:prstGeom>
        </p:spPr>
      </p:pic>
      <p:sp>
        <p:nvSpPr>
          <p:cNvPr id="3" name="Content Placeholder 2">
            <a:extLst>
              <a:ext uri="{FF2B5EF4-FFF2-40B4-BE49-F238E27FC236}">
                <a16:creationId xmlns:a16="http://schemas.microsoft.com/office/drawing/2014/main" id="{3C992B8A-83AF-45D0-9985-D7E6D44BEBC1}"/>
              </a:ext>
            </a:extLst>
          </p:cNvPr>
          <p:cNvSpPr>
            <a:spLocks noGrp="1"/>
          </p:cNvSpPr>
          <p:nvPr>
            <p:ph idx="1"/>
          </p:nvPr>
        </p:nvSpPr>
        <p:spPr>
          <a:xfrm>
            <a:off x="838200" y="0"/>
            <a:ext cx="11353800" cy="6675120"/>
          </a:xfrm>
        </p:spPr>
        <p:txBody>
          <a:bodyPr/>
          <a:lstStyle/>
          <a:p>
            <a:pPr marL="0" indent="0">
              <a:buNone/>
            </a:pPr>
            <a:endParaRPr lang="en-US" dirty="0"/>
          </a:p>
          <a:p>
            <a:pPr marL="0" indent="0">
              <a:buNone/>
            </a:pPr>
            <a:r>
              <a:rPr lang="en-US" dirty="0"/>
              <a:t>With </a:t>
            </a:r>
          </a:p>
          <a:p>
            <a:pPr marL="0" indent="0">
              <a:buNone/>
            </a:pPr>
            <a:endParaRPr lang="en-US" dirty="0"/>
          </a:p>
          <a:p>
            <a:pPr marL="0" indent="0">
              <a:buNone/>
            </a:pPr>
            <a:r>
              <a:rPr lang="en-US" b="1" u="sng" dirty="0">
                <a:solidFill>
                  <a:srgbClr val="0070C0"/>
                </a:solidFill>
              </a:rPr>
              <a:t>Theorem (4)</a:t>
            </a:r>
          </a:p>
          <a:p>
            <a:pPr marL="0" indent="0">
              <a:buNone/>
            </a:pPr>
            <a:endParaRPr lang="en-US" b="1" u="sng" dirty="0">
              <a:solidFill>
                <a:srgbClr val="0070C0"/>
              </a:solidFill>
            </a:endParaRPr>
          </a:p>
          <a:p>
            <a:pPr marL="0" indent="0">
              <a:buNone/>
            </a:pPr>
            <a:endParaRPr lang="en-US" b="1" u="sng" dirty="0">
              <a:solidFill>
                <a:srgbClr val="0070C0"/>
              </a:solidFill>
            </a:endParaRPr>
          </a:p>
          <a:p>
            <a:pPr marL="0" indent="0">
              <a:buNone/>
            </a:pPr>
            <a:endParaRPr lang="en-US" b="1" u="sng" dirty="0">
              <a:solidFill>
                <a:srgbClr val="0070C0"/>
              </a:solidFill>
            </a:endParaRPr>
          </a:p>
          <a:p>
            <a:pPr marL="0" indent="0">
              <a:buNone/>
            </a:pPr>
            <a:endParaRPr lang="en-US" b="1" u="sng" dirty="0">
              <a:solidFill>
                <a:srgbClr val="0070C0"/>
              </a:solidFill>
            </a:endParaRPr>
          </a:p>
          <a:p>
            <a:pPr marL="0" indent="0">
              <a:buNone/>
            </a:pPr>
            <a:endParaRPr lang="en-US" b="1" u="sng" dirty="0">
              <a:solidFill>
                <a:srgbClr val="0070C0"/>
              </a:solidFill>
            </a:endParaRPr>
          </a:p>
          <a:p>
            <a:pPr marL="0" indent="0">
              <a:buNone/>
            </a:pPr>
            <a:endParaRPr lang="en-ZA" b="1" u="sng" dirty="0">
              <a:solidFill>
                <a:srgbClr val="0070C0"/>
              </a:solidFill>
            </a:endParaRPr>
          </a:p>
        </p:txBody>
      </p:sp>
      <p:graphicFrame>
        <p:nvGraphicFramePr>
          <p:cNvPr id="5" name="Object 3">
            <a:extLst>
              <a:ext uri="{FF2B5EF4-FFF2-40B4-BE49-F238E27FC236}">
                <a16:creationId xmlns:a16="http://schemas.microsoft.com/office/drawing/2014/main" id="{75A379DF-A2DD-4821-8104-873520F3A842}"/>
              </a:ext>
            </a:extLst>
          </p:cNvPr>
          <p:cNvGraphicFramePr>
            <a:graphicFrameLocks noChangeAspect="1"/>
          </p:cNvGraphicFramePr>
          <p:nvPr/>
        </p:nvGraphicFramePr>
        <p:xfrm>
          <a:off x="1830388" y="314325"/>
          <a:ext cx="3629025" cy="757238"/>
        </p:xfrm>
        <a:graphic>
          <a:graphicData uri="http://schemas.openxmlformats.org/presentationml/2006/ole">
            <mc:AlternateContent xmlns:mc="http://schemas.openxmlformats.org/markup-compatibility/2006">
              <mc:Choice xmlns:v="urn:schemas-microsoft-com:vml" Requires="v">
                <p:oleObj spid="_x0000_s12290" name="Equation" r:id="rId4" imgW="1180800" imgH="368280" progId="Equation.DSMT4">
                  <p:embed/>
                </p:oleObj>
              </mc:Choice>
              <mc:Fallback>
                <p:oleObj name="Equation" r:id="rId4" imgW="1180800" imgH="368280" progId="Equation.DSMT4">
                  <p:embed/>
                  <p:pic>
                    <p:nvPicPr>
                      <p:cNvPr id="4" name="Object 3">
                        <a:extLst>
                          <a:ext uri="{FF2B5EF4-FFF2-40B4-BE49-F238E27FC236}">
                            <a16:creationId xmlns:a16="http://schemas.microsoft.com/office/drawing/2014/main" id="{2C8A9D25-46C7-4822-8498-0201E2D040D1}"/>
                          </a:ext>
                        </a:extLst>
                      </p:cNvPr>
                      <p:cNvPicPr/>
                      <p:nvPr/>
                    </p:nvPicPr>
                    <p:blipFill>
                      <a:blip r:embed="rId5"/>
                      <a:stretch>
                        <a:fillRect/>
                      </a:stretch>
                    </p:blipFill>
                    <p:spPr>
                      <a:xfrm>
                        <a:off x="1830388" y="314325"/>
                        <a:ext cx="3629025" cy="757238"/>
                      </a:xfrm>
                      <a:prstGeom prst="rect">
                        <a:avLst/>
                      </a:prstGeom>
                    </p:spPr>
                  </p:pic>
                </p:oleObj>
              </mc:Fallback>
            </mc:AlternateContent>
          </a:graphicData>
        </a:graphic>
      </p:graphicFrame>
      <p:graphicFrame>
        <p:nvGraphicFramePr>
          <p:cNvPr id="6" name="Object 4">
            <a:extLst>
              <a:ext uri="{FF2B5EF4-FFF2-40B4-BE49-F238E27FC236}">
                <a16:creationId xmlns:a16="http://schemas.microsoft.com/office/drawing/2014/main" id="{BE3519D6-4C9B-49B0-8C67-0A5273BA76C5}"/>
              </a:ext>
            </a:extLst>
          </p:cNvPr>
          <p:cNvGraphicFramePr>
            <a:graphicFrameLocks noChangeAspect="1"/>
          </p:cNvGraphicFramePr>
          <p:nvPr/>
        </p:nvGraphicFramePr>
        <p:xfrm>
          <a:off x="838200" y="2194334"/>
          <a:ext cx="10856685" cy="1377950"/>
        </p:xfrm>
        <a:graphic>
          <a:graphicData uri="http://schemas.openxmlformats.org/presentationml/2006/ole">
            <mc:AlternateContent xmlns:mc="http://schemas.openxmlformats.org/markup-compatibility/2006">
              <mc:Choice xmlns:v="urn:schemas-microsoft-com:vml" Requires="v">
                <p:oleObj spid="_x0000_s12291" name="Equation" r:id="rId6" imgW="3657600" imgH="457200" progId="Equation.DSMT4">
                  <p:embed/>
                </p:oleObj>
              </mc:Choice>
              <mc:Fallback>
                <p:oleObj name="Equation" r:id="rId6" imgW="3657600" imgH="457200" progId="Equation.DSMT4">
                  <p:embed/>
                  <p:pic>
                    <p:nvPicPr>
                      <p:cNvPr id="5" name="Object 4">
                        <a:extLst>
                          <a:ext uri="{FF2B5EF4-FFF2-40B4-BE49-F238E27FC236}">
                            <a16:creationId xmlns:a16="http://schemas.microsoft.com/office/drawing/2014/main" id="{D3A9CC3E-C927-4C95-AF71-112798459EE5}"/>
                          </a:ext>
                        </a:extLst>
                      </p:cNvPr>
                      <p:cNvPicPr/>
                      <p:nvPr/>
                    </p:nvPicPr>
                    <p:blipFill>
                      <a:blip r:embed="rId7"/>
                      <a:stretch>
                        <a:fillRect/>
                      </a:stretch>
                    </p:blipFill>
                    <p:spPr>
                      <a:xfrm>
                        <a:off x="838200" y="2194334"/>
                        <a:ext cx="10856685" cy="1377950"/>
                      </a:xfrm>
                      <a:prstGeom prst="rect">
                        <a:avLst/>
                      </a:prstGeom>
                    </p:spPr>
                  </p:pic>
                </p:oleObj>
              </mc:Fallback>
            </mc:AlternateContent>
          </a:graphicData>
        </a:graphic>
      </p:graphicFrame>
      <p:graphicFrame>
        <p:nvGraphicFramePr>
          <p:cNvPr id="7" name="Object 5">
            <a:extLst>
              <a:ext uri="{FF2B5EF4-FFF2-40B4-BE49-F238E27FC236}">
                <a16:creationId xmlns:a16="http://schemas.microsoft.com/office/drawing/2014/main" id="{482D3A12-03A2-42A7-8198-6A1FE0D9665D}"/>
              </a:ext>
            </a:extLst>
          </p:cNvPr>
          <p:cNvGraphicFramePr>
            <a:graphicFrameLocks noChangeAspect="1"/>
          </p:cNvGraphicFramePr>
          <p:nvPr/>
        </p:nvGraphicFramePr>
        <p:xfrm>
          <a:off x="844550" y="3770313"/>
          <a:ext cx="10852150" cy="1282700"/>
        </p:xfrm>
        <a:graphic>
          <a:graphicData uri="http://schemas.openxmlformats.org/presentationml/2006/ole">
            <mc:AlternateContent xmlns:mc="http://schemas.openxmlformats.org/markup-compatibility/2006">
              <mc:Choice xmlns:v="urn:schemas-microsoft-com:vml" Requires="v">
                <p:oleObj spid="_x0000_s12292" name="Equation" r:id="rId8" imgW="3898800" imgH="342720" progId="Equation.DSMT4">
                  <p:embed/>
                </p:oleObj>
              </mc:Choice>
              <mc:Fallback>
                <p:oleObj name="Equation" r:id="rId8" imgW="3898800" imgH="342720" progId="Equation.DSMT4">
                  <p:embed/>
                  <p:pic>
                    <p:nvPicPr>
                      <p:cNvPr id="6" name="Object 5">
                        <a:extLst>
                          <a:ext uri="{FF2B5EF4-FFF2-40B4-BE49-F238E27FC236}">
                            <a16:creationId xmlns:a16="http://schemas.microsoft.com/office/drawing/2014/main" id="{CADCDD36-BAFF-4345-8384-AF160C18284D}"/>
                          </a:ext>
                        </a:extLst>
                      </p:cNvPr>
                      <p:cNvPicPr/>
                      <p:nvPr/>
                    </p:nvPicPr>
                    <p:blipFill>
                      <a:blip r:embed="rId9"/>
                      <a:stretch>
                        <a:fillRect/>
                      </a:stretch>
                    </p:blipFill>
                    <p:spPr>
                      <a:xfrm>
                        <a:off x="844550" y="3770313"/>
                        <a:ext cx="10852150" cy="1282700"/>
                      </a:xfrm>
                      <a:prstGeom prst="rect">
                        <a:avLst/>
                      </a:prstGeom>
                    </p:spPr>
                  </p:pic>
                </p:oleObj>
              </mc:Fallback>
            </mc:AlternateContent>
          </a:graphicData>
        </a:graphic>
      </p:graphicFrame>
    </p:spTree>
    <p:extLst>
      <p:ext uri="{BB962C8B-B14F-4D97-AF65-F5344CB8AC3E}">
        <p14:creationId xmlns:p14="http://schemas.microsoft.com/office/powerpoint/2010/main" val="153335112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Master Paris 2020  -  Read-Only  -  Compatibility Mode" id="{EBEE2B36-9F3D-4344-8EF4-2B34469FF717}" vid="{14BE48C6-E6FA-4F40-A532-13646EB24AFA}"/>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Master Paris 2020  -  Read-Only  -  Compatibility Mode" id="{EBEE2B36-9F3D-4344-8EF4-2B34469FF717}" vid="{14BE48C6-E6FA-4F40-A532-13646EB24AF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768</Words>
  <Application>Microsoft Office PowerPoint</Application>
  <PresentationFormat>Grand écran</PresentationFormat>
  <Paragraphs>102</Paragraphs>
  <Slides>16</Slides>
  <Notes>1</Notes>
  <HiddenSlides>0</HiddenSlides>
  <MMClips>0</MMClips>
  <ScaleCrop>false</ScaleCrop>
  <HeadingPairs>
    <vt:vector size="8" baseType="variant">
      <vt:variant>
        <vt:lpstr>Polices utilisées</vt:lpstr>
      </vt:variant>
      <vt:variant>
        <vt:i4>7</vt:i4>
      </vt:variant>
      <vt:variant>
        <vt:lpstr>Thème</vt:lpstr>
      </vt:variant>
      <vt:variant>
        <vt:i4>2</vt:i4>
      </vt:variant>
      <vt:variant>
        <vt:lpstr>Serveurs OLE incorporés</vt:lpstr>
      </vt:variant>
      <vt:variant>
        <vt:i4>1</vt:i4>
      </vt:variant>
      <vt:variant>
        <vt:lpstr>Titres des diapositives</vt:lpstr>
      </vt:variant>
      <vt:variant>
        <vt:i4>16</vt:i4>
      </vt:variant>
    </vt:vector>
  </HeadingPairs>
  <TitlesOfParts>
    <vt:vector size="26" baseType="lpstr">
      <vt:lpstr>Arial</vt:lpstr>
      <vt:lpstr>Calibri</vt:lpstr>
      <vt:lpstr>Courier New</vt:lpstr>
      <vt:lpstr>LMSans10-Regular</vt:lpstr>
      <vt:lpstr>Roboto</vt:lpstr>
      <vt:lpstr>Verdana</vt:lpstr>
      <vt:lpstr>Wingdings</vt:lpstr>
      <vt:lpstr>Thème Office</vt:lpstr>
      <vt:lpstr>1_Thème Office</vt:lpstr>
      <vt:lpstr>Equation</vt:lpstr>
      <vt:lpstr>Présentation PowerPoint</vt:lpstr>
      <vt:lpstr>Présentation PowerPoint</vt:lpstr>
      <vt:lpstr>Motivation of the study</vt:lpstr>
      <vt:lpstr>Description of the model</vt:lpstr>
      <vt:lpstr>Model assumptions</vt:lpstr>
      <vt:lpstr>Homogeneous and mixed Poisson risk process</vt:lpstr>
      <vt:lpstr>Présentation PowerPoint</vt:lpstr>
      <vt:lpstr>Non-homogeneous Poisson risk model</vt:lpstr>
      <vt:lpstr>Présentation PowerPoint</vt:lpstr>
      <vt:lpstr>Example with Ali-Mikhail-Haq copula</vt:lpstr>
      <vt:lpstr>Applications for ruin probability and risk management</vt:lpstr>
      <vt:lpstr>Numerical illustration</vt:lpstr>
      <vt:lpstr>Conclusion</vt:lpstr>
      <vt:lpstr>References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Samuel CYWIE</dc:creator>
  <cp:lastModifiedBy>Benoit BENNETOT</cp:lastModifiedBy>
  <cp:revision>25</cp:revision>
  <dcterms:created xsi:type="dcterms:W3CDTF">2020-01-19T10:38:42Z</dcterms:created>
  <dcterms:modified xsi:type="dcterms:W3CDTF">2020-04-01T14:30:28Z</dcterms:modified>
</cp:coreProperties>
</file>